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8" r:id="rId5"/>
  </p:sldMasterIdLst>
  <p:sldIdLst>
    <p:sldId id="256" r:id="rId6"/>
    <p:sldId id="259" r:id="rId7"/>
    <p:sldId id="263" r:id="rId8"/>
    <p:sldId id="260" r:id="rId9"/>
    <p:sldId id="262" r:id="rId10"/>
    <p:sldId id="264" r:id="rId11"/>
    <p:sldId id="257" r:id="rId12"/>
    <p:sldId id="266" r:id="rId13"/>
    <p:sldId id="276" r:id="rId14"/>
    <p:sldId id="277" r:id="rId15"/>
    <p:sldId id="258" r:id="rId16"/>
    <p:sldId id="280" r:id="rId17"/>
    <p:sldId id="279" r:id="rId18"/>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Bissonnette" initials="NB" lastIdx="1" clrIdx="0">
    <p:extLst>
      <p:ext uri="{19B8F6BF-5375-455C-9EA6-DF929625EA0E}">
        <p15:presenceInfo xmlns:p15="http://schemas.microsoft.com/office/powerpoint/2012/main" userId="S::admin@impulsectrl.com::4bc73f76-b138-492a-9d30-87ad0e7101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5" d="100"/>
          <a:sy n="125" d="100"/>
        </p:scale>
        <p:origin x="243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37525" cy="7772400"/>
          </a:xfrm>
          <a:prstGeom prst="rect">
            <a:avLst/>
          </a:prstGeom>
        </p:spPr>
      </p:pic>
      <p:sp>
        <p:nvSpPr>
          <p:cNvPr id="2" name="Title 1"/>
          <p:cNvSpPr>
            <a:spLocks noGrp="1"/>
          </p:cNvSpPr>
          <p:nvPr>
            <p:ph type="ctrTitle"/>
          </p:nvPr>
        </p:nvSpPr>
        <p:spPr>
          <a:xfrm>
            <a:off x="3018370" y="2226169"/>
            <a:ext cx="6285651" cy="2744326"/>
          </a:xfrm>
        </p:spPr>
        <p:txBody>
          <a:bodyPr anchor="b">
            <a:normAutofit/>
          </a:bodyPr>
          <a:lstStyle>
            <a:lvl1pPr algn="r">
              <a:defRPr sz="4840">
                <a:effectLst/>
              </a:defRPr>
            </a:lvl1pPr>
          </a:lstStyle>
          <a:p>
            <a:r>
              <a:rPr lang="en-US"/>
              <a:t>Click to edit Master title style</a:t>
            </a:r>
            <a:endParaRPr lang="en-US" dirty="0"/>
          </a:p>
        </p:txBody>
      </p:sp>
      <p:sp>
        <p:nvSpPr>
          <p:cNvPr id="3" name="Subtitle 2"/>
          <p:cNvSpPr>
            <a:spLocks noGrp="1"/>
          </p:cNvSpPr>
          <p:nvPr>
            <p:ph type="subTitle" idx="1"/>
          </p:nvPr>
        </p:nvSpPr>
        <p:spPr>
          <a:xfrm>
            <a:off x="3018370" y="4970498"/>
            <a:ext cx="6285651" cy="1592863"/>
          </a:xfrm>
        </p:spPr>
        <p:txBody>
          <a:bodyPr anchor="t">
            <a:normAutofit/>
          </a:bodyPr>
          <a:lstStyle>
            <a:lvl1pPr marL="0" indent="0" algn="r">
              <a:buNone/>
              <a:defRPr sz="1980" cap="all">
                <a:solidFill>
                  <a:schemeClr val="tx1"/>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427543" y="6653320"/>
            <a:ext cx="1333390" cy="428202"/>
          </a:xfrm>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a:xfrm>
            <a:off x="3018371" y="6653320"/>
            <a:ext cx="4325351" cy="428202"/>
          </a:xfrm>
        </p:spPr>
        <p:txBody>
          <a:bodyPr/>
          <a:lstStyle/>
          <a:p>
            <a:endParaRPr lang="en-US"/>
          </a:p>
        </p:txBody>
      </p:sp>
      <p:sp>
        <p:nvSpPr>
          <p:cNvPr id="6" name="Slide Number Placeholder 5"/>
          <p:cNvSpPr>
            <a:spLocks noGrp="1"/>
          </p:cNvSpPr>
          <p:nvPr>
            <p:ph type="sldNum" sz="quarter" idx="12"/>
          </p:nvPr>
        </p:nvSpPr>
        <p:spPr>
          <a:xfrm>
            <a:off x="8844753" y="6653320"/>
            <a:ext cx="459268" cy="428202"/>
          </a:xfrm>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80915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02921" y="5363914"/>
            <a:ext cx="8549640" cy="642303"/>
          </a:xfrm>
        </p:spPr>
        <p:txBody>
          <a:bodyPr anchor="b">
            <a:normAutofit/>
          </a:bodyPr>
          <a:lstStyle>
            <a:lvl1pPr algn="l">
              <a:defRPr sz="2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05841" y="1056394"/>
            <a:ext cx="7543800" cy="358697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76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502921" y="6006217"/>
            <a:ext cx="8549640" cy="559540"/>
          </a:xfrm>
        </p:spPr>
        <p:txBody>
          <a:bodyPr>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BF8D3E3B-AAD1-4654-85C5-58514277A7B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9006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02924" y="690883"/>
            <a:ext cx="8549639" cy="3540759"/>
          </a:xfrm>
        </p:spPr>
        <p:txBody>
          <a:bodyPr anchor="ctr">
            <a:normAutofit/>
          </a:bodyPr>
          <a:lstStyle>
            <a:lvl1pPr algn="l">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502923" y="4922520"/>
            <a:ext cx="8549639" cy="1640840"/>
          </a:xfrm>
        </p:spPr>
        <p:txBody>
          <a:bodyPr anchor="ctr">
            <a:normAutofit/>
          </a:bodyPr>
          <a:lstStyle>
            <a:lvl1pPr marL="0" indent="0" algn="l">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86123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14" name="TextBox 13"/>
          <p:cNvSpPr txBox="1"/>
          <p:nvPr/>
        </p:nvSpPr>
        <p:spPr>
          <a:xfrm>
            <a:off x="463976" y="813863"/>
            <a:ext cx="503051"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00" dirty="0">
                <a:solidFill>
                  <a:schemeClr val="tx1"/>
                </a:solidFill>
                <a:effectLst/>
              </a:rPr>
              <a:t>“</a:t>
            </a:r>
          </a:p>
        </p:txBody>
      </p:sp>
      <p:sp>
        <p:nvSpPr>
          <p:cNvPr id="15" name="TextBox 14"/>
          <p:cNvSpPr txBox="1"/>
          <p:nvPr/>
        </p:nvSpPr>
        <p:spPr>
          <a:xfrm>
            <a:off x="8509381" y="3118561"/>
            <a:ext cx="503051"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00" dirty="0">
                <a:solidFill>
                  <a:schemeClr val="tx1"/>
                </a:solidFill>
                <a:effectLst/>
              </a:rPr>
              <a:t>”</a:t>
            </a:r>
          </a:p>
        </p:txBody>
      </p:sp>
      <p:sp>
        <p:nvSpPr>
          <p:cNvPr id="2" name="Title 1"/>
          <p:cNvSpPr>
            <a:spLocks noGrp="1"/>
          </p:cNvSpPr>
          <p:nvPr>
            <p:ph type="title"/>
          </p:nvPr>
        </p:nvSpPr>
        <p:spPr>
          <a:xfrm>
            <a:off x="967027" y="690883"/>
            <a:ext cx="7800427" cy="3108959"/>
          </a:xfrm>
        </p:spPr>
        <p:txBody>
          <a:bodyPr anchor="ctr">
            <a:normAutofit/>
          </a:bodyPr>
          <a:lstStyle>
            <a:lvl1pPr algn="l">
              <a:defRPr sz="35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7539" y="3799840"/>
            <a:ext cx="7563746" cy="431800"/>
          </a:xfrm>
        </p:spPr>
        <p:txBody>
          <a:bodyPr anchor="ctr">
            <a:normAutofit/>
          </a:bodyPr>
          <a:lstStyle>
            <a:lvl1pPr marL="0" indent="0">
              <a:buFontTx/>
              <a:buNone/>
              <a:defRPr sz="1760"/>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3" name="Text Placeholder 2"/>
          <p:cNvSpPr>
            <a:spLocks noGrp="1"/>
          </p:cNvSpPr>
          <p:nvPr>
            <p:ph type="body" idx="1"/>
          </p:nvPr>
        </p:nvSpPr>
        <p:spPr>
          <a:xfrm>
            <a:off x="508493" y="4922520"/>
            <a:ext cx="8549640" cy="1640840"/>
          </a:xfrm>
        </p:spPr>
        <p:txBody>
          <a:bodyPr anchor="ctr">
            <a:normAutofit/>
          </a:bodyPr>
          <a:lstStyle>
            <a:lvl1pPr marL="0" indent="0" algn="l">
              <a:buNone/>
              <a:defRPr sz="220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66627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02922" y="3730534"/>
            <a:ext cx="8549641" cy="1664640"/>
          </a:xfrm>
        </p:spPr>
        <p:txBody>
          <a:bodyPr anchor="b">
            <a:normAutofit/>
          </a:bodyPr>
          <a:lstStyle>
            <a:lvl1pPr algn="l">
              <a:defRPr sz="3080" b="0" cap="none"/>
            </a:lvl1pPr>
          </a:lstStyle>
          <a:p>
            <a:r>
              <a:rPr lang="en-US"/>
              <a:t>Click to edit Master title style</a:t>
            </a:r>
            <a:endParaRPr lang="en-US" dirty="0"/>
          </a:p>
        </p:txBody>
      </p:sp>
      <p:sp>
        <p:nvSpPr>
          <p:cNvPr id="3" name="Text Placeholder 2"/>
          <p:cNvSpPr>
            <a:spLocks noGrp="1"/>
          </p:cNvSpPr>
          <p:nvPr>
            <p:ph type="body" idx="1"/>
          </p:nvPr>
        </p:nvSpPr>
        <p:spPr>
          <a:xfrm>
            <a:off x="502920" y="5395174"/>
            <a:ext cx="8549642" cy="975120"/>
          </a:xfrm>
        </p:spPr>
        <p:txBody>
          <a:bodyPr anchor="t">
            <a:normAutofit/>
          </a:bodyPr>
          <a:lstStyle>
            <a:lvl1pPr marL="0" indent="0" algn="l">
              <a:buNone/>
              <a:defRPr sz="1980">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1474858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11" name="TextBox 10"/>
          <p:cNvSpPr txBox="1"/>
          <p:nvPr/>
        </p:nvSpPr>
        <p:spPr>
          <a:xfrm>
            <a:off x="463976" y="813863"/>
            <a:ext cx="503051"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00" dirty="0">
                <a:solidFill>
                  <a:schemeClr val="tx1"/>
                </a:solidFill>
                <a:effectLst/>
              </a:rPr>
              <a:t>“</a:t>
            </a:r>
          </a:p>
        </p:txBody>
      </p:sp>
      <p:sp>
        <p:nvSpPr>
          <p:cNvPr id="16" name="TextBox 15"/>
          <p:cNvSpPr txBox="1"/>
          <p:nvPr/>
        </p:nvSpPr>
        <p:spPr>
          <a:xfrm>
            <a:off x="8509381" y="3118561"/>
            <a:ext cx="503051" cy="662746"/>
          </a:xfrm>
          <a:prstGeom prst="rect">
            <a:avLst/>
          </a:prstGeom>
        </p:spPr>
        <p:txBody>
          <a:bodyPr vert="horz" lIns="100584" tIns="50292" rIns="100584" bIns="502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00" dirty="0">
                <a:solidFill>
                  <a:schemeClr val="tx1"/>
                </a:solidFill>
                <a:effectLst/>
              </a:rPr>
              <a:t>”</a:t>
            </a:r>
          </a:p>
        </p:txBody>
      </p:sp>
      <p:sp>
        <p:nvSpPr>
          <p:cNvPr id="2" name="Title 1"/>
          <p:cNvSpPr>
            <a:spLocks noGrp="1"/>
          </p:cNvSpPr>
          <p:nvPr>
            <p:ph type="title"/>
          </p:nvPr>
        </p:nvSpPr>
        <p:spPr>
          <a:xfrm>
            <a:off x="967027" y="690883"/>
            <a:ext cx="7800427" cy="3108959"/>
          </a:xfrm>
        </p:spPr>
        <p:txBody>
          <a:bodyPr anchor="ctr">
            <a:normAutofit/>
          </a:bodyPr>
          <a:lstStyle>
            <a:lvl1pPr algn="l">
              <a:defRPr sz="352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02921" y="4404360"/>
            <a:ext cx="8549641" cy="1007533"/>
          </a:xfrm>
        </p:spPr>
        <p:txBody>
          <a:bodyPr vert="horz" lIns="91440" tIns="45720" rIns="91440" bIns="45720" rtlCol="0" anchor="b">
            <a:normAutofit/>
          </a:bodyPr>
          <a:lstStyle>
            <a:lvl1pPr>
              <a:buNone/>
              <a:defRPr lang="en-US" sz="22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02921" y="5411893"/>
            <a:ext cx="8549641" cy="1151467"/>
          </a:xfrm>
        </p:spPr>
        <p:txBody>
          <a:bodyPr anchor="t">
            <a:normAutofit/>
          </a:bodyPr>
          <a:lstStyle>
            <a:lvl1pPr marL="0" indent="0" algn="l">
              <a:buNone/>
              <a:defRPr sz="1760">
                <a:solidFill>
                  <a:schemeClr val="tx1"/>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2526431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10885" y="690883"/>
            <a:ext cx="8549641" cy="3108959"/>
          </a:xfrm>
        </p:spPr>
        <p:txBody>
          <a:bodyPr vert="horz" lIns="91440" tIns="45720" rIns="91440" bIns="45720" rtlCol="0" anchor="ctr">
            <a:normAutofit/>
          </a:bodyPr>
          <a:lstStyle>
            <a:lvl1pPr>
              <a:defRPr lang="en-US" sz="308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0885" y="3972560"/>
            <a:ext cx="8549641" cy="949960"/>
          </a:xfrm>
        </p:spPr>
        <p:txBody>
          <a:bodyPr vert="horz" lIns="91440" tIns="45720" rIns="91440" bIns="45720" rtlCol="0" anchor="b">
            <a:normAutofit/>
          </a:bodyPr>
          <a:lstStyle>
            <a:lvl1pPr>
              <a:buNone/>
              <a:defRPr lang="en-US" sz="22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0884" y="4922520"/>
            <a:ext cx="8549641" cy="1640840"/>
          </a:xfrm>
        </p:spPr>
        <p:txBody>
          <a:bodyPr anchor="t">
            <a:normAutofit/>
          </a:bodyPr>
          <a:lstStyle>
            <a:lvl1pPr marL="0" indent="0" algn="l">
              <a:buNone/>
              <a:defRPr sz="1760">
                <a:solidFill>
                  <a:schemeClr val="tx1"/>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1832876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8" name="Title 1"/>
          <p:cNvSpPr>
            <a:spLocks noGrp="1"/>
          </p:cNvSpPr>
          <p:nvPr>
            <p:ph type="title"/>
          </p:nvPr>
        </p:nvSpPr>
        <p:spPr>
          <a:xfrm>
            <a:off x="502920" y="690882"/>
            <a:ext cx="8549640" cy="1650436"/>
          </a:xfrm>
        </p:spPr>
        <p:txBody>
          <a:bodyPr>
            <a:normAutofit/>
          </a:bodyPr>
          <a:lstStyle>
            <a:lvl1pPr>
              <a:defRPr sz="308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221368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Vertical Title 1"/>
          <p:cNvSpPr>
            <a:spLocks noGrp="1"/>
          </p:cNvSpPr>
          <p:nvPr>
            <p:ph type="title" orient="vert"/>
          </p:nvPr>
        </p:nvSpPr>
        <p:spPr>
          <a:xfrm>
            <a:off x="7208276" y="690881"/>
            <a:ext cx="1844283" cy="5872481"/>
          </a:xfrm>
        </p:spPr>
        <p:txBody>
          <a:bodyPr vert="eaVert">
            <a:normAutofit/>
          </a:bodyPr>
          <a:lstStyle>
            <a:lvl1pPr>
              <a:defRPr sz="308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02920" y="690880"/>
            <a:ext cx="6589202" cy="5872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178096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9981" y="2026915"/>
            <a:ext cx="6898014" cy="2377989"/>
          </a:xfrm>
        </p:spPr>
        <p:txBody>
          <a:bodyPr anchor="b">
            <a:noAutofit/>
          </a:bodyPr>
          <a:lstStyle>
            <a:lvl1pPr algn="ctr">
              <a:defRPr sz="66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210923" y="4483784"/>
            <a:ext cx="5636131" cy="1231069"/>
          </a:xfrm>
        </p:spPr>
        <p:txBody>
          <a:bodyPr>
            <a:normAutofit/>
          </a:bodyPr>
          <a:lstStyle>
            <a:lvl1pPr marL="0" indent="0" algn="ctr">
              <a:lnSpc>
                <a:spcPct val="112000"/>
              </a:lnSpc>
              <a:spcBef>
                <a:spcPts val="0"/>
              </a:spcBef>
              <a:spcAft>
                <a:spcPts val="0"/>
              </a:spcAft>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a:xfrm>
            <a:off x="621108" y="7313837"/>
            <a:ext cx="1326554" cy="458563"/>
          </a:xfrm>
        </p:spPr>
        <p:txBody>
          <a:bodyPr/>
          <a:lstStyle>
            <a:lvl1pPr>
              <a:defRPr baseline="0">
                <a:solidFill>
                  <a:schemeClr val="tx2"/>
                </a:solidFill>
              </a:defRPr>
            </a:lvl1p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a:xfrm>
            <a:off x="2131846" y="7313837"/>
            <a:ext cx="5794286" cy="458563"/>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8110314" y="7313837"/>
            <a:ext cx="1316941" cy="458563"/>
          </a:xfrm>
        </p:spPr>
        <p:txBody>
          <a:bodyPr/>
          <a:lstStyle>
            <a:lvl1pPr>
              <a:defRPr baseline="0">
                <a:solidFill>
                  <a:schemeClr val="tx2"/>
                </a:solidFill>
              </a:defRPr>
            </a:lvl1pPr>
          </a:lstStyle>
          <a:p>
            <a:fld id="{E111BB53-648A-4983-8F51-00541F962376}" type="slidenum">
              <a:rPr lang="en-US" smtClean="0"/>
              <a:t>‹#›</a:t>
            </a:fld>
            <a:endParaRPr lang="en-US"/>
          </a:p>
        </p:txBody>
      </p:sp>
      <p:grpSp>
        <p:nvGrpSpPr>
          <p:cNvPr id="8" name="Group 7"/>
          <p:cNvGrpSpPr/>
          <p:nvPr/>
        </p:nvGrpSpPr>
        <p:grpSpPr>
          <a:xfrm>
            <a:off x="621108" y="843732"/>
            <a:ext cx="8806148" cy="6062960"/>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98918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91466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p:txBody>
          <a:bodyPr>
            <a:normAutofit/>
          </a:bodyPr>
          <a:lstStyle>
            <a:lvl1pPr>
              <a:defRPr sz="308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424595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1146" y="1474876"/>
            <a:ext cx="7930701" cy="3233102"/>
          </a:xfrm>
        </p:spPr>
        <p:txBody>
          <a:bodyPr anchor="b">
            <a:normAutofit/>
          </a:bodyPr>
          <a:lstStyle>
            <a:lvl1pPr algn="r">
              <a:defRPr sz="66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1146" y="4778505"/>
            <a:ext cx="7930701" cy="1295767"/>
          </a:xfrm>
        </p:spPr>
        <p:txBody>
          <a:bodyPr/>
          <a:lstStyle>
            <a:lvl1pPr marL="0" indent="0" algn="r">
              <a:lnSpc>
                <a:spcPct val="112000"/>
              </a:lnSpc>
              <a:spcBef>
                <a:spcPts val="0"/>
              </a:spcBef>
              <a:spcAft>
                <a:spcPts val="0"/>
              </a:spcAft>
              <a:buNone/>
              <a:defRPr sz="1980">
                <a:solidFill>
                  <a:schemeClr val="tx2"/>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7313837"/>
            <a:ext cx="1338488" cy="458563"/>
          </a:xfrm>
        </p:spPr>
        <p:txBody>
          <a:bodyPr/>
          <a:lstStyle>
            <a:lvl1pPr>
              <a:defRPr>
                <a:solidFill>
                  <a:schemeClr val="tx2"/>
                </a:solidFill>
              </a:defRPr>
            </a:lvl1p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a:xfrm>
            <a:off x="2132058" y="7313837"/>
            <a:ext cx="5794286" cy="458563"/>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8110314" y="7313837"/>
            <a:ext cx="1316941" cy="458563"/>
          </a:xfrm>
        </p:spPr>
        <p:txBody>
          <a:bodyPr/>
          <a:lstStyle>
            <a:lvl1pPr>
              <a:defRPr>
                <a:solidFill>
                  <a:schemeClr val="tx2"/>
                </a:solidFill>
              </a:defRPr>
            </a:lvl1pPr>
          </a:lstStyle>
          <a:p>
            <a:fld id="{E111BB53-648A-4983-8F51-00541F962376}" type="slidenum">
              <a:rPr lang="en-US" smtClean="0"/>
              <a:t>‹#›</a:t>
            </a:fld>
            <a:endParaRPr lang="en-US"/>
          </a:p>
        </p:txBody>
      </p:sp>
      <p:sp>
        <p:nvSpPr>
          <p:cNvPr id="7" name="Freeform 6"/>
          <p:cNvSpPr/>
          <p:nvPr/>
        </p:nvSpPr>
        <p:spPr bwMode="auto">
          <a:xfrm>
            <a:off x="6725369" y="1910406"/>
            <a:ext cx="2701886" cy="499628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725369" y="1910406"/>
            <a:ext cx="2701886" cy="499628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4029150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131570" y="2590801"/>
            <a:ext cx="3669424" cy="405892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3457" y="2590801"/>
            <a:ext cx="3669424" cy="40589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8D3E3B-AAD1-4654-85C5-58514277A7B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848315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1570" y="777240"/>
            <a:ext cx="7920990" cy="168402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31570" y="2652261"/>
            <a:ext cx="3669424" cy="933767"/>
          </a:xfrm>
        </p:spPr>
        <p:txBody>
          <a:bodyPr anchor="b">
            <a:noAutofit/>
          </a:bodyPr>
          <a:lstStyle>
            <a:lvl1pPr marL="0" indent="0">
              <a:lnSpc>
                <a:spcPct val="84000"/>
              </a:lnSpc>
              <a:spcBef>
                <a:spcPts val="0"/>
              </a:spcBef>
              <a:spcAft>
                <a:spcPts val="0"/>
              </a:spcAft>
              <a:buNone/>
              <a:defRPr sz="2640" b="0" baseline="0">
                <a:solidFill>
                  <a:schemeClr val="tx2"/>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1131571" y="3745903"/>
            <a:ext cx="3669423" cy="290381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83136" y="2663055"/>
            <a:ext cx="3669424" cy="933767"/>
          </a:xfrm>
        </p:spPr>
        <p:txBody>
          <a:bodyPr anchor="b">
            <a:noAutofit/>
          </a:bodyPr>
          <a:lstStyle>
            <a:lvl1pPr marL="0" indent="0">
              <a:lnSpc>
                <a:spcPct val="84000"/>
              </a:lnSpc>
              <a:spcBef>
                <a:spcPts val="0"/>
              </a:spcBef>
              <a:spcAft>
                <a:spcPts val="0"/>
              </a:spcAft>
              <a:buNone/>
              <a:defRPr sz="2640" b="0" baseline="0">
                <a:solidFill>
                  <a:schemeClr val="tx2"/>
                </a:solidFill>
              </a:defRPr>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383136" y="3745903"/>
            <a:ext cx="3669424" cy="290381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8D3E3B-AAD1-4654-85C5-58514277A7BF}"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4104279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8D3E3B-AAD1-4654-85C5-58514277A7BF}"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874545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D3E3B-AAD1-4654-85C5-58514277A7BF}"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865577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426"/>
            <a:ext cx="4375404" cy="77719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97218" y="777240"/>
            <a:ext cx="3180969" cy="2445602"/>
          </a:xfrm>
        </p:spPr>
        <p:txBody>
          <a:bodyPr anchor="t">
            <a:noAutofit/>
          </a:bodyPr>
          <a:lstStyle>
            <a:lvl1pPr>
              <a:lnSpc>
                <a:spcPct val="84000"/>
              </a:lnSpc>
              <a:defRPr sz="484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161217" y="777241"/>
            <a:ext cx="4299966" cy="5865283"/>
          </a:xfrm>
        </p:spPr>
        <p:txBody>
          <a:bodyPr/>
          <a:lstStyle>
            <a:lvl1pPr>
              <a:defRPr sz="1650"/>
            </a:lvl1pPr>
            <a:lvl2pPr>
              <a:defRPr sz="1650"/>
            </a:lvl2pPr>
            <a:lvl3pPr>
              <a:defRPr sz="1485"/>
            </a:lvl3pPr>
            <a:lvl4pPr>
              <a:defRPr sz="1485"/>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7218" y="3237190"/>
            <a:ext cx="3180969" cy="3412530"/>
          </a:xfrm>
        </p:spPr>
        <p:txBody>
          <a:bodyPr>
            <a:normAutofit/>
          </a:bodyPr>
          <a:lstStyle>
            <a:lvl1pPr marL="0" indent="0">
              <a:lnSpc>
                <a:spcPct val="113000"/>
              </a:lnSpc>
              <a:spcBef>
                <a:spcPts val="0"/>
              </a:spcBef>
              <a:spcAft>
                <a:spcPts val="1650"/>
              </a:spcAft>
              <a:buNone/>
              <a:defRPr sz="176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a:xfrm>
            <a:off x="597218" y="7313837"/>
            <a:ext cx="993772" cy="458563"/>
          </a:xfrm>
        </p:spPr>
        <p:txBody>
          <a:bodyPr/>
          <a:lstStyle>
            <a:lvl1pPr>
              <a:defRPr>
                <a:solidFill>
                  <a:schemeClr val="tx2"/>
                </a:solidFill>
              </a:defRPr>
            </a:lvl1pPr>
          </a:lstStyle>
          <a:p>
            <a:fld id="{BF8D3E3B-AAD1-4654-85C5-58514277A7BF}" type="datetimeFigureOut">
              <a:rPr lang="en-US" smtClean="0"/>
              <a:t>2/5/2020</a:t>
            </a:fld>
            <a:endParaRPr lang="en-US"/>
          </a:p>
        </p:txBody>
      </p:sp>
      <p:sp>
        <p:nvSpPr>
          <p:cNvPr id="6" name="Footer Placeholder 5"/>
          <p:cNvSpPr>
            <a:spLocks noGrp="1"/>
          </p:cNvSpPr>
          <p:nvPr>
            <p:ph type="ftr" sz="quarter" idx="11"/>
          </p:nvPr>
        </p:nvSpPr>
        <p:spPr>
          <a:xfrm>
            <a:off x="1819905" y="7313837"/>
            <a:ext cx="1958282" cy="458563"/>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8153591" y="7313837"/>
            <a:ext cx="1316941" cy="458563"/>
          </a:xfrm>
        </p:spPr>
        <p:txBody>
          <a:bodyPr/>
          <a:lstStyle>
            <a:lvl1pPr>
              <a:defRPr>
                <a:solidFill>
                  <a:schemeClr val="tx2"/>
                </a:solidFill>
              </a:defRPr>
            </a:lvl1pPr>
          </a:lstStyle>
          <a:p>
            <a:fld id="{E111BB53-648A-4983-8F51-00541F962376}" type="slidenum">
              <a:rPr lang="en-US" smtClean="0"/>
              <a:t>‹#›</a:t>
            </a:fld>
            <a:endParaRPr lang="en-US"/>
          </a:p>
        </p:txBody>
      </p:sp>
      <p:sp>
        <p:nvSpPr>
          <p:cNvPr id="9" name="Rectangle 8"/>
          <p:cNvSpPr/>
          <p:nvPr/>
        </p:nvSpPr>
        <p:spPr>
          <a:xfrm>
            <a:off x="4375404" y="426"/>
            <a:ext cx="188595"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75404" y="426"/>
            <a:ext cx="188595"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5169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426"/>
            <a:ext cx="4375404" cy="77719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97218" y="777240"/>
            <a:ext cx="3180969" cy="2445602"/>
          </a:xfrm>
        </p:spPr>
        <p:txBody>
          <a:bodyPr anchor="t">
            <a:normAutofit/>
          </a:bodyPr>
          <a:lstStyle>
            <a:lvl1pPr>
              <a:lnSpc>
                <a:spcPct val="84000"/>
              </a:lnSpc>
              <a:defRPr sz="484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63999" y="2"/>
            <a:ext cx="5494401" cy="7772399"/>
          </a:xfrm>
        </p:spPr>
        <p:txBody>
          <a:bodyPr anchor="t">
            <a:normAutofit/>
          </a:bodyPr>
          <a:lstStyle>
            <a:lvl1pPr marL="0" indent="0">
              <a:buNone/>
              <a:defRPr sz="1650"/>
            </a:lvl1pPr>
            <a:lvl2pPr marL="377190" indent="0">
              <a:buNone/>
              <a:defRPr sz="1650"/>
            </a:lvl2pPr>
            <a:lvl3pPr marL="754380" indent="0">
              <a:buNone/>
              <a:defRPr sz="165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97218" y="3236764"/>
            <a:ext cx="3180969" cy="3412956"/>
          </a:xfrm>
        </p:spPr>
        <p:txBody>
          <a:bodyPr>
            <a:normAutofit/>
          </a:bodyPr>
          <a:lstStyle>
            <a:lvl1pPr marL="0" indent="0">
              <a:lnSpc>
                <a:spcPct val="113000"/>
              </a:lnSpc>
              <a:spcBef>
                <a:spcPts val="0"/>
              </a:spcBef>
              <a:spcAft>
                <a:spcPts val="1650"/>
              </a:spcAft>
              <a:buNone/>
              <a:defRPr sz="176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a:xfrm>
            <a:off x="597218" y="7313837"/>
            <a:ext cx="993772" cy="458563"/>
          </a:xfrm>
        </p:spPr>
        <p:txBody>
          <a:bodyPr/>
          <a:lstStyle>
            <a:lvl1pPr>
              <a:defRPr>
                <a:solidFill>
                  <a:schemeClr val="tx2"/>
                </a:solidFill>
              </a:defRPr>
            </a:lvl1pPr>
          </a:lstStyle>
          <a:p>
            <a:fld id="{BF8D3E3B-AAD1-4654-85C5-58514277A7BF}" type="datetimeFigureOut">
              <a:rPr lang="en-US" smtClean="0"/>
              <a:t>2/5/2020</a:t>
            </a:fld>
            <a:endParaRPr lang="en-US"/>
          </a:p>
        </p:txBody>
      </p:sp>
      <p:sp>
        <p:nvSpPr>
          <p:cNvPr id="6" name="Footer Placeholder 5"/>
          <p:cNvSpPr>
            <a:spLocks noGrp="1"/>
          </p:cNvSpPr>
          <p:nvPr>
            <p:ph type="ftr" sz="quarter" idx="11"/>
          </p:nvPr>
        </p:nvSpPr>
        <p:spPr>
          <a:xfrm>
            <a:off x="1819905" y="7313837"/>
            <a:ext cx="1958282" cy="458563"/>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8153591" y="7313837"/>
            <a:ext cx="1316941" cy="458563"/>
          </a:xfrm>
        </p:spPr>
        <p:txBody>
          <a:bodyPr/>
          <a:lstStyle>
            <a:lvl1pPr>
              <a:defRPr>
                <a:solidFill>
                  <a:schemeClr val="tx2"/>
                </a:solidFill>
              </a:defRPr>
            </a:lvl1pPr>
          </a:lstStyle>
          <a:p>
            <a:fld id="{E111BB53-648A-4983-8F51-00541F962376}" type="slidenum">
              <a:rPr lang="en-US" smtClean="0"/>
              <a:t>‹#›</a:t>
            </a:fld>
            <a:endParaRPr lang="en-US"/>
          </a:p>
        </p:txBody>
      </p:sp>
      <p:sp>
        <p:nvSpPr>
          <p:cNvPr id="9" name="Rectangle 8"/>
          <p:cNvSpPr/>
          <p:nvPr/>
        </p:nvSpPr>
        <p:spPr>
          <a:xfrm>
            <a:off x="4375404" y="426"/>
            <a:ext cx="188595"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75404" y="426"/>
            <a:ext cx="188595"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0411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31570" y="2601597"/>
            <a:ext cx="7920990" cy="404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613114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8877" y="707377"/>
            <a:ext cx="1640045" cy="5942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1570" y="707377"/>
            <a:ext cx="6296978" cy="5942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141610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02922" y="3749725"/>
            <a:ext cx="8549640" cy="1664640"/>
          </a:xfrm>
        </p:spPr>
        <p:txBody>
          <a:bodyPr anchor="b">
            <a:normAutofit/>
          </a:bodyPr>
          <a:lstStyle>
            <a:lvl1pPr algn="l">
              <a:defRPr sz="3520" b="0" cap="all"/>
            </a:lvl1pPr>
          </a:lstStyle>
          <a:p>
            <a:r>
              <a:rPr lang="en-US"/>
              <a:t>Click to edit Master title style</a:t>
            </a:r>
            <a:endParaRPr lang="en-US" dirty="0"/>
          </a:p>
        </p:txBody>
      </p:sp>
      <p:sp>
        <p:nvSpPr>
          <p:cNvPr id="3" name="Text Placeholder 2"/>
          <p:cNvSpPr>
            <a:spLocks noGrp="1"/>
          </p:cNvSpPr>
          <p:nvPr>
            <p:ph type="body" idx="1"/>
          </p:nvPr>
        </p:nvSpPr>
        <p:spPr>
          <a:xfrm>
            <a:off x="502921" y="5414365"/>
            <a:ext cx="8549640" cy="975120"/>
          </a:xfrm>
        </p:spPr>
        <p:txBody>
          <a:bodyPr anchor="t">
            <a:normAutofit/>
          </a:bodyPr>
          <a:lstStyle>
            <a:lvl1pPr marL="0" indent="0" algn="l">
              <a:buNone/>
              <a:defRPr sz="1980" cap="all">
                <a:solidFill>
                  <a:schemeClr val="tx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D3E3B-AAD1-4654-85C5-58514277A7BF}"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16447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1" y="2427677"/>
            <a:ext cx="4194353" cy="41356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58208" y="2427678"/>
            <a:ext cx="4194353" cy="41356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8D3E3B-AAD1-4654-85C5-58514277A7B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43801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p:txBody>
          <a:bodyPr>
            <a:normAutofit/>
          </a:bodyPr>
          <a:lstStyle>
            <a:lvl1pPr>
              <a:defRPr sz="3520"/>
            </a:lvl1pPr>
          </a:lstStyle>
          <a:p>
            <a:r>
              <a:rPr lang="en-US"/>
              <a:t>Click to edit Master title style</a:t>
            </a:r>
            <a:endParaRPr lang="en-US" dirty="0"/>
          </a:p>
        </p:txBody>
      </p:sp>
      <p:sp>
        <p:nvSpPr>
          <p:cNvPr id="3" name="Text Placeholder 2"/>
          <p:cNvSpPr>
            <a:spLocks noGrp="1"/>
          </p:cNvSpPr>
          <p:nvPr>
            <p:ph type="body" idx="1"/>
          </p:nvPr>
        </p:nvSpPr>
        <p:spPr>
          <a:xfrm>
            <a:off x="817829" y="2514036"/>
            <a:ext cx="3894663"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3252895"/>
            <a:ext cx="4194353" cy="331046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2232" y="2514036"/>
            <a:ext cx="3870328"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4858207" y="3252895"/>
            <a:ext cx="4194353" cy="331046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8D3E3B-AAD1-4654-85C5-58514277A7BF}"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9428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02921" y="690882"/>
            <a:ext cx="8549640" cy="1650436"/>
          </a:xfrm>
        </p:spPr>
        <p:txBody>
          <a:bodyPr>
            <a:normAutofit/>
          </a:bodyPr>
          <a:lstStyle>
            <a:lvl1pPr>
              <a:defRPr sz="35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8D3E3B-AAD1-4654-85C5-58514277A7BF}"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111248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Date Placeholder 1"/>
          <p:cNvSpPr>
            <a:spLocks noGrp="1"/>
          </p:cNvSpPr>
          <p:nvPr>
            <p:ph type="dt" sz="half" idx="10"/>
          </p:nvPr>
        </p:nvSpPr>
        <p:spPr/>
        <p:txBody>
          <a:bodyPr/>
          <a:lstStyle/>
          <a:p>
            <a:fld id="{BF8D3E3B-AAD1-4654-85C5-58514277A7BF}"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107788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07890" y="1765584"/>
            <a:ext cx="3149201" cy="1631243"/>
          </a:xfrm>
        </p:spPr>
        <p:txBody>
          <a:bodyPr anchor="b">
            <a:normAutofit/>
          </a:bodyPr>
          <a:lstStyle>
            <a:lvl1pPr algn="l">
              <a:defRPr sz="2640" b="0"/>
            </a:lvl1pPr>
          </a:lstStyle>
          <a:p>
            <a:r>
              <a:rPr lang="en-US"/>
              <a:t>Click to edit Master title style</a:t>
            </a:r>
            <a:endParaRPr lang="en-US" dirty="0"/>
          </a:p>
        </p:txBody>
      </p:sp>
      <p:sp>
        <p:nvSpPr>
          <p:cNvPr id="3" name="Content Placeholder 2"/>
          <p:cNvSpPr>
            <a:spLocks noGrp="1"/>
          </p:cNvSpPr>
          <p:nvPr>
            <p:ph idx="1"/>
          </p:nvPr>
        </p:nvSpPr>
        <p:spPr>
          <a:xfrm>
            <a:off x="3966759" y="690881"/>
            <a:ext cx="5090773" cy="587248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7890" y="3396827"/>
            <a:ext cx="3149201" cy="2091833"/>
          </a:xfrm>
        </p:spPr>
        <p:txBody>
          <a:bodyPr anchor="t">
            <a:normAutofit/>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BF8D3E3B-AAD1-4654-85C5-58514277A7B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152747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 y="0"/>
            <a:ext cx="10030460" cy="7772400"/>
          </a:xfrm>
          <a:prstGeom prst="rect">
            <a:avLst/>
          </a:prstGeom>
        </p:spPr>
      </p:pic>
      <p:sp>
        <p:nvSpPr>
          <p:cNvPr id="2" name="Title 1"/>
          <p:cNvSpPr>
            <a:spLocks noGrp="1"/>
          </p:cNvSpPr>
          <p:nvPr>
            <p:ph type="title"/>
          </p:nvPr>
        </p:nvSpPr>
        <p:spPr>
          <a:xfrm>
            <a:off x="508341" y="1967095"/>
            <a:ext cx="4506924" cy="1554480"/>
          </a:xfrm>
        </p:spPr>
        <p:txBody>
          <a:bodyPr anchor="b">
            <a:normAutofit/>
          </a:bodyPr>
          <a:lstStyle>
            <a:lvl1pPr algn="l">
              <a:defRPr sz="264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32120" y="1036320"/>
            <a:ext cx="3520440" cy="51816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76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508341" y="3521575"/>
            <a:ext cx="4506924" cy="2072640"/>
          </a:xfrm>
        </p:spPr>
        <p:txBody>
          <a:bodyPr anchor="t">
            <a:normAutofit/>
          </a:bodyPr>
          <a:lstStyle>
            <a:lvl1pPr marL="0" indent="0">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BF8D3E3B-AAD1-4654-85C5-58514277A7BF}"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1BB53-648A-4983-8F51-00541F962376}" type="slidenum">
              <a:rPr lang="en-US" smtClean="0"/>
              <a:t>‹#›</a:t>
            </a:fld>
            <a:endParaRPr lang="en-US"/>
          </a:p>
        </p:txBody>
      </p:sp>
    </p:spTree>
    <p:extLst>
      <p:ext uri="{BB962C8B-B14F-4D97-AF65-F5344CB8AC3E}">
        <p14:creationId xmlns:p14="http://schemas.microsoft.com/office/powerpoint/2010/main" val="325931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90882"/>
            <a:ext cx="8549640" cy="165043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27678"/>
            <a:ext cx="8549640" cy="413568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76084" y="6653320"/>
            <a:ext cx="1333390" cy="428202"/>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BF8D3E3B-AAD1-4654-85C5-58514277A7BF}" type="datetimeFigureOut">
              <a:rPr lang="en-US" smtClean="0"/>
              <a:t>2/5/2020</a:t>
            </a:fld>
            <a:endParaRPr lang="en-US"/>
          </a:p>
        </p:txBody>
      </p:sp>
      <p:sp>
        <p:nvSpPr>
          <p:cNvPr id="5" name="Footer Placeholder 4"/>
          <p:cNvSpPr>
            <a:spLocks noGrp="1"/>
          </p:cNvSpPr>
          <p:nvPr>
            <p:ph type="ftr" sz="quarter" idx="3"/>
          </p:nvPr>
        </p:nvSpPr>
        <p:spPr>
          <a:xfrm>
            <a:off x="502921" y="6653320"/>
            <a:ext cx="6589342" cy="428202"/>
          </a:xfrm>
          <a:prstGeom prst="rect">
            <a:avLst/>
          </a:prstGeom>
        </p:spPr>
        <p:txBody>
          <a:bodyPr vert="horz" lIns="91440" tIns="45720" rIns="91440" bIns="45720" rtlCol="0" anchor="ctr"/>
          <a:lstStyle>
            <a:lvl1pPr algn="l">
              <a:defRPr sz="11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593293" y="6653320"/>
            <a:ext cx="459268" cy="428202"/>
          </a:xfrm>
          <a:prstGeom prst="rect">
            <a:avLst/>
          </a:prstGeom>
        </p:spPr>
        <p:txBody>
          <a:bodyPr vert="horz" lIns="91440" tIns="45720" rIns="91440" bIns="45720" rtlCol="0" anchor="ctr"/>
          <a:lstStyle>
            <a:lvl1pPr algn="r">
              <a:defRPr sz="1100" b="0" i="0">
                <a:solidFill>
                  <a:schemeClr val="tx1"/>
                </a:solidFill>
                <a:effectLst/>
                <a:latin typeface="+mn-lt"/>
              </a:defRPr>
            </a:lvl1pPr>
          </a:lstStyle>
          <a:p>
            <a:fld id="{E111BB53-648A-4983-8F51-00541F962376}" type="slidenum">
              <a:rPr lang="en-US" smtClean="0"/>
              <a:t>‹#›</a:t>
            </a:fld>
            <a:endParaRPr lang="en-US"/>
          </a:p>
        </p:txBody>
      </p:sp>
    </p:spTree>
    <p:extLst>
      <p:ext uri="{BB962C8B-B14F-4D97-AF65-F5344CB8AC3E}">
        <p14:creationId xmlns:p14="http://schemas.microsoft.com/office/powerpoint/2010/main" val="281950758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502920" rtl="0" eaLnBrk="1" latinLnBrk="0" hangingPunct="1">
        <a:spcBef>
          <a:spcPct val="0"/>
        </a:spcBef>
        <a:buNone/>
        <a:defRPr sz="352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325" indent="-314325" algn="l" defTabSz="502920" rtl="0" eaLnBrk="1" latinLnBrk="0" hangingPunct="1">
        <a:spcBef>
          <a:spcPts val="0"/>
        </a:spcBef>
        <a:spcAft>
          <a:spcPts val="1100"/>
        </a:spcAft>
        <a:buClr>
          <a:schemeClr val="tx1"/>
        </a:buClr>
        <a:buSzPct val="100000"/>
        <a:buFont typeface="Arial"/>
        <a:buChar char="•"/>
        <a:defRPr sz="1980" kern="1200" cap="none">
          <a:solidFill>
            <a:schemeClr val="tx1"/>
          </a:solidFill>
          <a:effectLst/>
          <a:latin typeface="+mn-lt"/>
          <a:ea typeface="+mn-ea"/>
          <a:cs typeface="+mn-cs"/>
        </a:defRPr>
      </a:lvl1pPr>
      <a:lvl2pPr marL="817245" indent="-314325" algn="l" defTabSz="502920" rtl="0" eaLnBrk="1" latinLnBrk="0" hangingPunct="1">
        <a:spcBef>
          <a:spcPts val="0"/>
        </a:spcBef>
        <a:spcAft>
          <a:spcPts val="1100"/>
        </a:spcAft>
        <a:buClr>
          <a:schemeClr val="tx1"/>
        </a:buClr>
        <a:buSzPct val="100000"/>
        <a:buFont typeface="Arial"/>
        <a:buChar char="•"/>
        <a:defRPr sz="1760" kern="1200" cap="none">
          <a:solidFill>
            <a:schemeClr val="tx1"/>
          </a:solidFill>
          <a:effectLst/>
          <a:latin typeface="+mn-lt"/>
          <a:ea typeface="+mn-ea"/>
          <a:cs typeface="+mn-cs"/>
        </a:defRPr>
      </a:lvl2pPr>
      <a:lvl3pPr marL="1320165" indent="-314325" algn="l" defTabSz="502920" rtl="0" eaLnBrk="1" latinLnBrk="0" hangingPunct="1">
        <a:spcBef>
          <a:spcPts val="0"/>
        </a:spcBef>
        <a:spcAft>
          <a:spcPts val="1100"/>
        </a:spcAft>
        <a:buClr>
          <a:schemeClr val="tx1"/>
        </a:buClr>
        <a:buSzPct val="100000"/>
        <a:buFont typeface="Arial"/>
        <a:buChar char="•"/>
        <a:defRPr sz="1540" kern="1200" cap="none">
          <a:solidFill>
            <a:schemeClr val="tx1"/>
          </a:solidFill>
          <a:effectLst/>
          <a:latin typeface="+mn-lt"/>
          <a:ea typeface="+mn-ea"/>
          <a:cs typeface="+mn-cs"/>
        </a:defRPr>
      </a:lvl3pPr>
      <a:lvl4pPr marL="1697355" indent="-188595" algn="l" defTabSz="502920" rtl="0" eaLnBrk="1" latinLnBrk="0" hangingPunct="1">
        <a:spcBef>
          <a:spcPts val="0"/>
        </a:spcBef>
        <a:spcAft>
          <a:spcPts val="1100"/>
        </a:spcAft>
        <a:buClr>
          <a:schemeClr val="tx1"/>
        </a:buClr>
        <a:buSzPct val="100000"/>
        <a:buFont typeface="Arial"/>
        <a:buChar char="•"/>
        <a:defRPr sz="1320" kern="1200" cap="none">
          <a:solidFill>
            <a:schemeClr val="tx1"/>
          </a:solidFill>
          <a:effectLst/>
          <a:latin typeface="+mn-lt"/>
          <a:ea typeface="+mn-ea"/>
          <a:cs typeface="+mn-cs"/>
        </a:defRPr>
      </a:lvl4pPr>
      <a:lvl5pPr marL="2200275" indent="-188595" algn="l" defTabSz="502920" rtl="0" eaLnBrk="1" latinLnBrk="0" hangingPunct="1">
        <a:spcBef>
          <a:spcPts val="0"/>
        </a:spcBef>
        <a:spcAft>
          <a:spcPts val="1100"/>
        </a:spcAft>
        <a:buClr>
          <a:schemeClr val="tx1"/>
        </a:buClr>
        <a:buSzPct val="100000"/>
        <a:buFont typeface="Arial"/>
        <a:buChar char="•"/>
        <a:defRPr sz="1320" kern="1200" cap="none">
          <a:solidFill>
            <a:schemeClr val="tx1"/>
          </a:solidFill>
          <a:effectLst/>
          <a:latin typeface="+mn-lt"/>
          <a:ea typeface="+mn-ea"/>
          <a:cs typeface="+mn-cs"/>
        </a:defRPr>
      </a:lvl5pPr>
      <a:lvl6pPr marL="2766060" indent="-251460" algn="l" defTabSz="502920" rtl="0" eaLnBrk="1" latinLnBrk="0" hangingPunct="1">
        <a:spcBef>
          <a:spcPts val="0"/>
        </a:spcBef>
        <a:spcAft>
          <a:spcPts val="1100"/>
        </a:spcAft>
        <a:buClr>
          <a:schemeClr val="tx1"/>
        </a:buClr>
        <a:buSzPct val="100000"/>
        <a:buFont typeface="Arial"/>
        <a:buChar char="•"/>
        <a:defRPr sz="1320" kern="1200" cap="none">
          <a:solidFill>
            <a:schemeClr val="tx1"/>
          </a:solidFill>
          <a:effectLst/>
          <a:latin typeface="+mn-lt"/>
          <a:ea typeface="+mn-ea"/>
          <a:cs typeface="+mn-cs"/>
        </a:defRPr>
      </a:lvl6pPr>
      <a:lvl7pPr marL="3268980" indent="-251460" algn="l" defTabSz="502920" rtl="0" eaLnBrk="1" latinLnBrk="0" hangingPunct="1">
        <a:spcBef>
          <a:spcPts val="0"/>
        </a:spcBef>
        <a:spcAft>
          <a:spcPts val="1100"/>
        </a:spcAft>
        <a:buClr>
          <a:schemeClr val="tx1"/>
        </a:buClr>
        <a:buSzPct val="100000"/>
        <a:buFont typeface="Arial"/>
        <a:buChar char="•"/>
        <a:defRPr sz="1320" kern="1200" cap="none">
          <a:solidFill>
            <a:schemeClr val="tx1"/>
          </a:solidFill>
          <a:effectLst/>
          <a:latin typeface="+mn-lt"/>
          <a:ea typeface="+mn-ea"/>
          <a:cs typeface="+mn-cs"/>
        </a:defRPr>
      </a:lvl7pPr>
      <a:lvl8pPr marL="3771900" indent="-251460" algn="l" defTabSz="502920" rtl="0" eaLnBrk="1" latinLnBrk="0" hangingPunct="1">
        <a:spcBef>
          <a:spcPts val="0"/>
        </a:spcBef>
        <a:spcAft>
          <a:spcPts val="1100"/>
        </a:spcAft>
        <a:buClr>
          <a:schemeClr val="tx1"/>
        </a:buClr>
        <a:buSzPct val="100000"/>
        <a:buFont typeface="Arial"/>
        <a:buChar char="•"/>
        <a:defRPr sz="1320" kern="1200" cap="none">
          <a:solidFill>
            <a:schemeClr val="tx1"/>
          </a:solidFill>
          <a:effectLst/>
          <a:latin typeface="+mn-lt"/>
          <a:ea typeface="+mn-ea"/>
          <a:cs typeface="+mn-cs"/>
        </a:defRPr>
      </a:lvl8pPr>
      <a:lvl9pPr marL="4274820" indent="-251460" algn="l" defTabSz="502920" rtl="0" eaLnBrk="1" latinLnBrk="0" hangingPunct="1">
        <a:spcBef>
          <a:spcPts val="0"/>
        </a:spcBef>
        <a:spcAft>
          <a:spcPts val="1100"/>
        </a:spcAft>
        <a:buClr>
          <a:schemeClr val="tx1"/>
        </a:buClr>
        <a:buSzPct val="100000"/>
        <a:buFont typeface="Arial"/>
        <a:buChar char="•"/>
        <a:defRPr sz="1320" kern="1200" cap="none">
          <a:solidFill>
            <a:schemeClr val="tx1"/>
          </a:solidFill>
          <a:effectLst/>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777240"/>
            <a:ext cx="7920990" cy="168402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1570" y="2590800"/>
            <a:ext cx="7920990" cy="4058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7286" y="7313837"/>
            <a:ext cx="993772" cy="458563"/>
          </a:xfrm>
          <a:prstGeom prst="rect">
            <a:avLst/>
          </a:prstGeom>
        </p:spPr>
        <p:txBody>
          <a:bodyPr vert="horz" lIns="91440" tIns="45720" rIns="91440" bIns="45720" rtlCol="0" anchor="ctr"/>
          <a:lstStyle>
            <a:lvl1pPr algn="l">
              <a:defRPr sz="1100" baseline="0">
                <a:solidFill>
                  <a:schemeClr val="tx2"/>
                </a:solidFill>
              </a:defRPr>
            </a:lvl1pPr>
          </a:lstStyle>
          <a:p>
            <a:fld id="{BF8D3E3B-AAD1-4654-85C5-58514277A7BF}" type="datetimeFigureOut">
              <a:rPr lang="en-US" smtClean="0"/>
              <a:t>2/5/2020</a:t>
            </a:fld>
            <a:endParaRPr lang="en-US"/>
          </a:p>
        </p:txBody>
      </p:sp>
      <p:sp>
        <p:nvSpPr>
          <p:cNvPr id="5" name="Footer Placeholder 4"/>
          <p:cNvSpPr>
            <a:spLocks noGrp="1"/>
          </p:cNvSpPr>
          <p:nvPr>
            <p:ph type="ftr" sz="quarter" idx="3"/>
          </p:nvPr>
        </p:nvSpPr>
        <p:spPr>
          <a:xfrm>
            <a:off x="2387191" y="7313837"/>
            <a:ext cx="5181685" cy="458563"/>
          </a:xfrm>
          <a:prstGeom prst="rect">
            <a:avLst/>
          </a:prstGeom>
        </p:spPr>
        <p:txBody>
          <a:bodyPr vert="horz" lIns="91440" tIns="45720" rIns="91440" bIns="45720" rtlCol="0" anchor="ctr"/>
          <a:lstStyle>
            <a:lvl1pPr algn="l">
              <a:defRPr sz="1100" baseline="0">
                <a:solidFill>
                  <a:schemeClr val="tx2"/>
                </a:solidFill>
              </a:defRPr>
            </a:lvl1pPr>
          </a:lstStyle>
          <a:p>
            <a:endParaRPr lang="en-US"/>
          </a:p>
        </p:txBody>
      </p:sp>
      <p:sp>
        <p:nvSpPr>
          <p:cNvPr id="6" name="Slide Number Placeholder 5"/>
          <p:cNvSpPr>
            <a:spLocks noGrp="1"/>
          </p:cNvSpPr>
          <p:nvPr>
            <p:ph type="sldNum" sz="quarter" idx="4"/>
          </p:nvPr>
        </p:nvSpPr>
        <p:spPr>
          <a:xfrm>
            <a:off x="7815008" y="7313837"/>
            <a:ext cx="1316941" cy="458563"/>
          </a:xfrm>
          <a:prstGeom prst="rect">
            <a:avLst/>
          </a:prstGeom>
        </p:spPr>
        <p:txBody>
          <a:bodyPr vert="horz" lIns="91440" tIns="45720" rIns="91440" bIns="45720" rtlCol="0" anchor="ctr"/>
          <a:lstStyle>
            <a:lvl1pPr algn="r">
              <a:defRPr sz="1100" baseline="0">
                <a:solidFill>
                  <a:schemeClr val="tx2"/>
                </a:solidFill>
              </a:defRPr>
            </a:lvl1pPr>
          </a:lstStyle>
          <a:p>
            <a:fld id="{E111BB53-648A-4983-8F51-00541F962376}" type="slidenum">
              <a:rPr lang="en-US" smtClean="0"/>
              <a:t>‹#›</a:t>
            </a:fld>
            <a:endParaRPr lang="en-US"/>
          </a:p>
        </p:txBody>
      </p:sp>
      <p:sp>
        <p:nvSpPr>
          <p:cNvPr id="9" name="Rectangle 8"/>
          <p:cNvSpPr/>
          <p:nvPr/>
        </p:nvSpPr>
        <p:spPr>
          <a:xfrm>
            <a:off x="394428" y="426"/>
            <a:ext cx="188595"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94428" y="426"/>
            <a:ext cx="188595"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953900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754380" rtl="0" eaLnBrk="1" latinLnBrk="0" hangingPunct="1">
        <a:lnSpc>
          <a:spcPct val="89000"/>
        </a:lnSpc>
        <a:spcBef>
          <a:spcPct val="0"/>
        </a:spcBef>
        <a:buNone/>
        <a:defRPr sz="4840" kern="1200" baseline="0">
          <a:solidFill>
            <a:schemeClr val="tx2"/>
          </a:solidFill>
          <a:latin typeface="+mj-lt"/>
          <a:ea typeface="+mj-ea"/>
          <a:cs typeface="+mj-cs"/>
        </a:defRPr>
      </a:lvl1pPr>
    </p:titleStyle>
    <p:bodyStyle>
      <a:lvl1pPr marL="422453" indent="-422453" algn="l" defTabSz="754380" rtl="0" eaLnBrk="1" latinLnBrk="0" hangingPunct="1">
        <a:lnSpc>
          <a:spcPct val="94000"/>
        </a:lnSpc>
        <a:spcBef>
          <a:spcPts val="1100"/>
        </a:spcBef>
        <a:spcAft>
          <a:spcPts val="220"/>
        </a:spcAft>
        <a:buFont typeface="Franklin Gothic Book" panose="020B0503020102020204" pitchFamily="34" charset="0"/>
        <a:buChar char="■"/>
        <a:defRPr sz="2200" kern="1200" baseline="0">
          <a:solidFill>
            <a:schemeClr val="tx2"/>
          </a:solidFill>
          <a:latin typeface="+mn-lt"/>
          <a:ea typeface="+mn-ea"/>
          <a:cs typeface="+mn-cs"/>
        </a:defRPr>
      </a:lvl1pPr>
      <a:lvl2pPr marL="1005840" indent="-422453" algn="l" defTabSz="754380" rtl="0" eaLnBrk="1" latinLnBrk="0" hangingPunct="1">
        <a:lnSpc>
          <a:spcPct val="94000"/>
        </a:lnSpc>
        <a:spcBef>
          <a:spcPts val="550"/>
        </a:spcBef>
        <a:spcAft>
          <a:spcPts val="220"/>
        </a:spcAft>
        <a:buFont typeface="Franklin Gothic Book" panose="020B0503020102020204" pitchFamily="34" charset="0"/>
        <a:buChar char="–"/>
        <a:defRPr sz="2200" i="1" kern="1200" baseline="0">
          <a:solidFill>
            <a:schemeClr val="tx2"/>
          </a:solidFill>
          <a:latin typeface="+mn-lt"/>
          <a:ea typeface="+mn-ea"/>
          <a:cs typeface="+mn-cs"/>
        </a:defRPr>
      </a:lvl2pPr>
      <a:lvl3pPr marL="1508760" indent="-422453" algn="l" defTabSz="754380" rtl="0" eaLnBrk="1" latinLnBrk="0" hangingPunct="1">
        <a:lnSpc>
          <a:spcPct val="94000"/>
        </a:lnSpc>
        <a:spcBef>
          <a:spcPts val="550"/>
        </a:spcBef>
        <a:spcAft>
          <a:spcPts val="220"/>
        </a:spcAft>
        <a:buFont typeface="Franklin Gothic Book" panose="020B0503020102020204" pitchFamily="34" charset="0"/>
        <a:buChar char="■"/>
        <a:defRPr sz="1980" kern="1200" baseline="0">
          <a:solidFill>
            <a:schemeClr val="tx2"/>
          </a:solidFill>
          <a:latin typeface="+mn-lt"/>
          <a:ea typeface="+mn-ea"/>
          <a:cs typeface="+mn-cs"/>
        </a:defRPr>
      </a:lvl3pPr>
      <a:lvl4pPr marL="2011680" indent="-422453" algn="l" defTabSz="754380" rtl="0" eaLnBrk="1" latinLnBrk="0" hangingPunct="1">
        <a:lnSpc>
          <a:spcPct val="94000"/>
        </a:lnSpc>
        <a:spcBef>
          <a:spcPts val="550"/>
        </a:spcBef>
        <a:spcAft>
          <a:spcPts val="220"/>
        </a:spcAft>
        <a:buFont typeface="Franklin Gothic Book" panose="020B0503020102020204" pitchFamily="34" charset="0"/>
        <a:buChar char="–"/>
        <a:defRPr sz="1980" i="1" kern="1200" baseline="0">
          <a:solidFill>
            <a:schemeClr val="tx2"/>
          </a:solidFill>
          <a:latin typeface="+mn-lt"/>
          <a:ea typeface="+mn-ea"/>
          <a:cs typeface="+mn-cs"/>
        </a:defRPr>
      </a:lvl4pPr>
      <a:lvl5pPr marL="2514600" indent="-422453" algn="l" defTabSz="754380" rtl="0" eaLnBrk="1" latinLnBrk="0" hangingPunct="1">
        <a:lnSpc>
          <a:spcPct val="94000"/>
        </a:lnSpc>
        <a:spcBef>
          <a:spcPts val="550"/>
        </a:spcBef>
        <a:spcAft>
          <a:spcPts val="220"/>
        </a:spcAft>
        <a:buFont typeface="Franklin Gothic Book" panose="020B0503020102020204" pitchFamily="34" charset="0"/>
        <a:buChar char="■"/>
        <a:defRPr sz="1760" kern="1200" baseline="0">
          <a:solidFill>
            <a:schemeClr val="tx2"/>
          </a:solidFill>
          <a:latin typeface="+mn-lt"/>
          <a:ea typeface="+mn-ea"/>
          <a:cs typeface="+mn-cs"/>
        </a:defRPr>
      </a:lvl5pPr>
      <a:lvl6pPr marL="3017520" indent="-422453" algn="l" defTabSz="754380" rtl="0" eaLnBrk="1" latinLnBrk="0" hangingPunct="1">
        <a:lnSpc>
          <a:spcPct val="94000"/>
        </a:lnSpc>
        <a:spcBef>
          <a:spcPts val="550"/>
        </a:spcBef>
        <a:spcAft>
          <a:spcPts val="220"/>
        </a:spcAft>
        <a:buFont typeface="Franklin Gothic Book" panose="020B0503020102020204" pitchFamily="34" charset="0"/>
        <a:buChar char="–"/>
        <a:defRPr sz="1760" i="1" kern="1200" baseline="0">
          <a:solidFill>
            <a:schemeClr val="tx2"/>
          </a:solidFill>
          <a:latin typeface="+mn-lt"/>
          <a:ea typeface="+mn-ea"/>
          <a:cs typeface="+mn-cs"/>
        </a:defRPr>
      </a:lvl6pPr>
      <a:lvl7pPr marL="3520440" indent="-422453" algn="l" defTabSz="754380" rtl="0" eaLnBrk="1" latinLnBrk="0" hangingPunct="1">
        <a:lnSpc>
          <a:spcPct val="94000"/>
        </a:lnSpc>
        <a:spcBef>
          <a:spcPts val="550"/>
        </a:spcBef>
        <a:spcAft>
          <a:spcPts val="220"/>
        </a:spcAft>
        <a:buFont typeface="Franklin Gothic Book" panose="020B0503020102020204" pitchFamily="34" charset="0"/>
        <a:buChar char="■"/>
        <a:defRPr sz="1540" kern="1200" baseline="0">
          <a:solidFill>
            <a:schemeClr val="tx2"/>
          </a:solidFill>
          <a:latin typeface="+mn-lt"/>
          <a:ea typeface="+mn-ea"/>
          <a:cs typeface="+mn-cs"/>
        </a:defRPr>
      </a:lvl7pPr>
      <a:lvl8pPr marL="4023360" indent="-422453" algn="l" defTabSz="754380" rtl="0" eaLnBrk="1" latinLnBrk="0" hangingPunct="1">
        <a:lnSpc>
          <a:spcPct val="94000"/>
        </a:lnSpc>
        <a:spcBef>
          <a:spcPts val="550"/>
        </a:spcBef>
        <a:spcAft>
          <a:spcPts val="220"/>
        </a:spcAft>
        <a:buFont typeface="Franklin Gothic Book" panose="020B0503020102020204" pitchFamily="34" charset="0"/>
        <a:buChar char="–"/>
        <a:defRPr sz="1540" i="1" kern="1200" baseline="0">
          <a:solidFill>
            <a:schemeClr val="tx2"/>
          </a:solidFill>
          <a:latin typeface="+mn-lt"/>
          <a:ea typeface="+mn-ea"/>
          <a:cs typeface="+mn-cs"/>
        </a:defRPr>
      </a:lvl8pPr>
      <a:lvl9pPr marL="4526280" indent="-422453" algn="l" defTabSz="754380" rtl="0" eaLnBrk="1" latinLnBrk="0" hangingPunct="1">
        <a:lnSpc>
          <a:spcPct val="94000"/>
        </a:lnSpc>
        <a:spcBef>
          <a:spcPts val="550"/>
        </a:spcBef>
        <a:spcAft>
          <a:spcPts val="220"/>
        </a:spcAft>
        <a:buFont typeface="Franklin Gothic Book" panose="020B0503020102020204" pitchFamily="34" charset="0"/>
        <a:buChar char="■"/>
        <a:defRPr sz="1540" kern="1200" baseline="0">
          <a:solidFill>
            <a:schemeClr val="tx2"/>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guide id="11" orient="horz" pos="1550" userDrawn="1">
          <p15:clr>
            <a:srgbClr val="F26B43"/>
          </p15:clr>
        </p15:guide>
        <p15:guide id="12" orient="horz" pos="1632" userDrawn="1">
          <p15:clr>
            <a:srgbClr val="F26B43"/>
          </p15:clr>
        </p15:guide>
        <p15:guide id="13" orient="horz" pos="4189" userDrawn="1">
          <p15:clr>
            <a:srgbClr val="F26B43"/>
          </p15:clr>
        </p15:guide>
        <p15:guide id="14" orient="horz" pos="490" userDrawn="1">
          <p15:clr>
            <a:srgbClr val="F26B43"/>
          </p15:clr>
        </p15:guide>
        <p15:guide id="15" orient="horz" pos="1714" userDrawn="1">
          <p15:clr>
            <a:srgbClr val="F26B43"/>
          </p15:clr>
        </p15:guide>
        <p15:guide id="16" pos="5702" userDrawn="1">
          <p15:clr>
            <a:srgbClr val="F26B43"/>
          </p15:clr>
        </p15:guide>
        <p15:guide id="17" pos="772" userDrawn="1">
          <p15:clr>
            <a:srgbClr val="F26B43"/>
          </p15:clr>
        </p15:guide>
        <p15:guide id="18" pos="7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844817"/>
            <a:ext cx="7543800" cy="1469256"/>
          </a:xfrm>
        </p:spPr>
        <p:txBody>
          <a:bodyPr>
            <a:normAutofit fontScale="90000"/>
          </a:bodyPr>
          <a:lstStyle/>
          <a:p>
            <a:pPr algn="ctr"/>
            <a:r>
              <a:rPr lang="en-US" dirty="0">
                <a:latin typeface="AIGDT" panose="00000400000000000000" pitchFamily="2" charset="2"/>
                <a:cs typeface="Aldhabi" panose="020B0604020202020204" pitchFamily="2" charset="-78"/>
              </a:rPr>
              <a:t>VR Conversion</a:t>
            </a:r>
            <a:br>
              <a:rPr lang="en-US" dirty="0">
                <a:latin typeface="AIGDT" panose="00000400000000000000" pitchFamily="2" charset="2"/>
                <a:cs typeface="Aldhabi" panose="020B0604020202020204" pitchFamily="2" charset="-78"/>
              </a:rPr>
            </a:br>
            <a:r>
              <a:rPr lang="en-US" dirty="0">
                <a:latin typeface="AIGDT" panose="00000400000000000000" pitchFamily="2" charset="2"/>
                <a:cs typeface="Aldhabi" panose="020B0604020202020204" pitchFamily="2" charset="-78"/>
              </a:rPr>
              <a:t>Revit to Unity</a:t>
            </a:r>
          </a:p>
        </p:txBody>
      </p:sp>
      <p:pic>
        <p:nvPicPr>
          <p:cNvPr id="1026" name="Picture 2" descr="main_logo_large">
            <a:extLst>
              <a:ext uri="{FF2B5EF4-FFF2-40B4-BE49-F238E27FC236}">
                <a16:creationId xmlns:a16="http://schemas.microsoft.com/office/drawing/2014/main" id="{08371470-8624-429D-BF5E-657B265781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4994" y="3571476"/>
            <a:ext cx="2528411" cy="2752347"/>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B36B8234-286B-471C-BE79-27410F473686}"/>
              </a:ext>
            </a:extLst>
          </p:cNvPr>
          <p:cNvSpPr/>
          <p:nvPr/>
        </p:nvSpPr>
        <p:spPr>
          <a:xfrm>
            <a:off x="6629729" y="6598613"/>
            <a:ext cx="3006419" cy="777905"/>
          </a:xfrm>
          <a:prstGeom prst="rect">
            <a:avLst/>
          </a:prstGeom>
          <a:solidFill>
            <a:schemeClr val="accent2">
              <a:lumMod val="20000"/>
              <a:lumOff val="80000"/>
            </a:schemeClr>
          </a:solidFill>
        </p:spPr>
        <p:txBody>
          <a:bodyPr wrap="square">
            <a:spAutoFit/>
          </a:bodyPr>
          <a:lstStyle/>
          <a:p>
            <a:pPr lvl="0" algn="ctr" eaLnBrk="0" fontAlgn="base" hangingPunct="0">
              <a:spcBef>
                <a:spcPct val="0"/>
              </a:spcBef>
              <a:spcAft>
                <a:spcPct val="0"/>
              </a:spcAft>
            </a:pPr>
            <a:r>
              <a:rPr lang="en-US" altLang="en-US" sz="1485" dirty="0">
                <a:solidFill>
                  <a:srgbClr val="000000"/>
                </a:solidFill>
                <a:latin typeface="Calibri" panose="020F0502020204030204" pitchFamily="34" charset="0"/>
              </a:rPr>
              <a:t>E-mail: admin@impulsectrl.com</a:t>
            </a:r>
          </a:p>
          <a:p>
            <a:pPr lvl="0" algn="ctr" eaLnBrk="0" fontAlgn="base" hangingPunct="0">
              <a:spcBef>
                <a:spcPct val="0"/>
              </a:spcBef>
              <a:spcAft>
                <a:spcPct val="0"/>
              </a:spcAft>
            </a:pPr>
            <a:r>
              <a:rPr lang="en-US" altLang="en-US" sz="1485" dirty="0">
                <a:solidFill>
                  <a:srgbClr val="000000"/>
                </a:solidFill>
                <a:latin typeface="Calibri" panose="020F0502020204030204" pitchFamily="34" charset="0"/>
              </a:rPr>
              <a:t>Website: www.impulsectrl.com/play</a:t>
            </a:r>
            <a:endParaRPr lang="en-US" altLang="en-US" sz="3630" dirty="0">
              <a:latin typeface="Arial" panose="020B0604020202020204" pitchFamily="34" charset="0"/>
            </a:endParaRPr>
          </a:p>
          <a:p>
            <a:pPr lvl="0" algn="ctr" eaLnBrk="0" fontAlgn="base" hangingPunct="0">
              <a:spcBef>
                <a:spcPct val="0"/>
              </a:spcBef>
              <a:spcAft>
                <a:spcPct val="0"/>
              </a:spcAft>
            </a:pPr>
            <a:r>
              <a:rPr lang="en-US" altLang="en-US" sz="1485" dirty="0">
                <a:solidFill>
                  <a:srgbClr val="000000"/>
                </a:solidFill>
                <a:latin typeface="Calibri" panose="020F0502020204030204" pitchFamily="34" charset="0"/>
              </a:rPr>
              <a:t>Twitter: </a:t>
            </a:r>
            <a:r>
              <a:rPr lang="en-US" sz="1485" dirty="0">
                <a:solidFill>
                  <a:srgbClr val="000000"/>
                </a:solidFill>
                <a:latin typeface="Calibri" panose="020F0502020204030204" pitchFamily="34" charset="0"/>
              </a:rPr>
              <a:t>@</a:t>
            </a:r>
            <a:r>
              <a:rPr lang="en-US" sz="1485" dirty="0" err="1">
                <a:solidFill>
                  <a:srgbClr val="000000"/>
                </a:solidFill>
                <a:latin typeface="Calibri" panose="020F0502020204030204" pitchFamily="34" charset="0"/>
              </a:rPr>
              <a:t>ctrl_impulse</a:t>
            </a:r>
            <a:endParaRPr lang="en-US" sz="1485"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4155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E79C-2F79-4D31-AE77-3C8B964E857D}"/>
              </a:ext>
            </a:extLst>
          </p:cNvPr>
          <p:cNvSpPr>
            <a:spLocks noGrp="1"/>
          </p:cNvSpPr>
          <p:nvPr>
            <p:ph type="title"/>
          </p:nvPr>
        </p:nvSpPr>
        <p:spPr/>
        <p:txBody>
          <a:bodyPr/>
          <a:lstStyle/>
          <a:p>
            <a:r>
              <a:rPr lang="en-US" dirty="0"/>
              <a:t>Unity Renders</a:t>
            </a:r>
          </a:p>
        </p:txBody>
      </p:sp>
      <p:pic>
        <p:nvPicPr>
          <p:cNvPr id="8" name="Picture 7">
            <a:extLst>
              <a:ext uri="{FF2B5EF4-FFF2-40B4-BE49-F238E27FC236}">
                <a16:creationId xmlns:a16="http://schemas.microsoft.com/office/drawing/2014/main" id="{18CE93E7-D040-4051-B167-7E045FD9DD2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75710" y="2735246"/>
            <a:ext cx="3065611" cy="2887523"/>
          </a:xfrm>
          <a:prstGeom prst="rect">
            <a:avLst/>
          </a:prstGeom>
        </p:spPr>
      </p:pic>
      <p:pic>
        <p:nvPicPr>
          <p:cNvPr id="11" name="Picture 10">
            <a:extLst>
              <a:ext uri="{FF2B5EF4-FFF2-40B4-BE49-F238E27FC236}">
                <a16:creationId xmlns:a16="http://schemas.microsoft.com/office/drawing/2014/main" id="{1B287602-95DA-4CB4-907C-5D9591E453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91137" y="4343090"/>
            <a:ext cx="3292073" cy="2070809"/>
          </a:xfrm>
          <a:prstGeom prst="rect">
            <a:avLst/>
          </a:prstGeom>
        </p:spPr>
      </p:pic>
      <p:pic>
        <p:nvPicPr>
          <p:cNvPr id="12" name="Picture 11">
            <a:extLst>
              <a:ext uri="{FF2B5EF4-FFF2-40B4-BE49-F238E27FC236}">
                <a16:creationId xmlns:a16="http://schemas.microsoft.com/office/drawing/2014/main" id="{D2620B48-6830-4B24-B11A-CCEF1BFED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673" y="1615510"/>
            <a:ext cx="4372817" cy="2239477"/>
          </a:xfrm>
          <a:prstGeom prst="rect">
            <a:avLst/>
          </a:prstGeom>
        </p:spPr>
      </p:pic>
    </p:spTree>
    <p:extLst>
      <p:ext uri="{BB962C8B-B14F-4D97-AF65-F5344CB8AC3E}">
        <p14:creationId xmlns:p14="http://schemas.microsoft.com/office/powerpoint/2010/main" val="144870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and income</a:t>
            </a:r>
          </a:p>
        </p:txBody>
      </p:sp>
      <p:sp>
        <p:nvSpPr>
          <p:cNvPr id="4" name="Rectangle 3">
            <a:extLst>
              <a:ext uri="{FF2B5EF4-FFF2-40B4-BE49-F238E27FC236}">
                <a16:creationId xmlns:a16="http://schemas.microsoft.com/office/drawing/2014/main" id="{11303AD3-BB9D-4236-B0C1-BE129D937B05}"/>
              </a:ext>
            </a:extLst>
          </p:cNvPr>
          <p:cNvSpPr/>
          <p:nvPr/>
        </p:nvSpPr>
        <p:spPr>
          <a:xfrm>
            <a:off x="691515" y="2235993"/>
            <a:ext cx="4155985" cy="2834622"/>
          </a:xfrm>
          <a:prstGeom prst="rect">
            <a:avLst/>
          </a:prstGeom>
        </p:spPr>
        <p:txBody>
          <a:bodyPr wrap="square">
            <a:spAutoFit/>
          </a:bodyPr>
          <a:lstStyle/>
          <a:p>
            <a:r>
              <a:rPr lang="en-US" sz="1485" dirty="0"/>
              <a:t>Expenses (software)</a:t>
            </a:r>
          </a:p>
          <a:p>
            <a:r>
              <a:rPr lang="en-US" sz="1485" b="1" u="sng" dirty="0"/>
              <a:t>Unity Reflect</a:t>
            </a:r>
          </a:p>
          <a:p>
            <a:r>
              <a:rPr lang="en-US" sz="1485" dirty="0"/>
              <a:t>Unity Pro $125/mo.</a:t>
            </a:r>
          </a:p>
          <a:p>
            <a:r>
              <a:rPr lang="en-US" sz="1485" i="1" dirty="0"/>
              <a:t>and </a:t>
            </a:r>
            <a:r>
              <a:rPr lang="en-US" sz="1485" dirty="0"/>
              <a:t>Reflect Revit Plug-in $670/yr.</a:t>
            </a:r>
          </a:p>
          <a:p>
            <a:r>
              <a:rPr lang="en-US" sz="1485" i="1" dirty="0"/>
              <a:t>and/or </a:t>
            </a:r>
            <a:r>
              <a:rPr lang="en-US" sz="1485" i="1" dirty="0" err="1"/>
              <a:t>PiXYZ</a:t>
            </a:r>
            <a:r>
              <a:rPr lang="en-US" sz="1485" i="1" dirty="0"/>
              <a:t> $1140/yr.</a:t>
            </a:r>
          </a:p>
          <a:p>
            <a:endParaRPr lang="en-US" sz="1485" i="1" dirty="0"/>
          </a:p>
          <a:p>
            <a:r>
              <a:rPr lang="en-US" sz="1485" dirty="0"/>
              <a:t>Expenses (hardware)</a:t>
            </a:r>
          </a:p>
          <a:p>
            <a:r>
              <a:rPr lang="en-US" sz="1485" dirty="0"/>
              <a:t>Dell G5 desktop $1,765</a:t>
            </a:r>
          </a:p>
          <a:p>
            <a:r>
              <a:rPr lang="en-US" sz="1485" dirty="0"/>
              <a:t>HTC </a:t>
            </a:r>
            <a:r>
              <a:rPr lang="en-US" sz="1485" dirty="0" err="1"/>
              <a:t>Vive</a:t>
            </a:r>
            <a:r>
              <a:rPr lang="en-US" sz="1485" dirty="0"/>
              <a:t> headset $600</a:t>
            </a:r>
          </a:p>
          <a:p>
            <a:endParaRPr lang="en-US" sz="1485" dirty="0"/>
          </a:p>
          <a:p>
            <a:endParaRPr lang="en-US" sz="1485" i="1" dirty="0"/>
          </a:p>
          <a:p>
            <a:endParaRPr lang="en-US" sz="1485" dirty="0"/>
          </a:p>
        </p:txBody>
      </p:sp>
      <p:sp>
        <p:nvSpPr>
          <p:cNvPr id="5" name="Rectangle 4">
            <a:extLst>
              <a:ext uri="{FF2B5EF4-FFF2-40B4-BE49-F238E27FC236}">
                <a16:creationId xmlns:a16="http://schemas.microsoft.com/office/drawing/2014/main" id="{3C77E987-0DBF-4D4F-A96B-D9DFB7CD4B4B}"/>
              </a:ext>
            </a:extLst>
          </p:cNvPr>
          <p:cNvSpPr/>
          <p:nvPr/>
        </p:nvSpPr>
        <p:spPr>
          <a:xfrm>
            <a:off x="5210904" y="2235995"/>
            <a:ext cx="4155985" cy="2174441"/>
          </a:xfrm>
          <a:prstGeom prst="rect">
            <a:avLst/>
          </a:prstGeom>
        </p:spPr>
        <p:txBody>
          <a:bodyPr wrap="square">
            <a:spAutoFit/>
          </a:bodyPr>
          <a:lstStyle/>
          <a:p>
            <a:r>
              <a:rPr lang="en-US" sz="1650" dirty="0"/>
              <a:t>Income</a:t>
            </a:r>
          </a:p>
          <a:p>
            <a:endParaRPr lang="en-US" sz="1485" b="1" u="sng" dirty="0"/>
          </a:p>
          <a:p>
            <a:r>
              <a:rPr lang="en-US" sz="1485" dirty="0"/>
              <a:t>Preparation of one model, with Revit file provided, could take 40 hours</a:t>
            </a:r>
          </a:p>
          <a:p>
            <a:endParaRPr lang="en-US" sz="1485" dirty="0"/>
          </a:p>
          <a:p>
            <a:r>
              <a:rPr lang="en-US" sz="1485" dirty="0"/>
              <a:t>At a rate of only $40/</a:t>
            </a:r>
            <a:r>
              <a:rPr lang="en-US" sz="1485" dirty="0" err="1"/>
              <a:t>hr</a:t>
            </a:r>
            <a:r>
              <a:rPr lang="en-US" sz="1485" dirty="0"/>
              <a:t>, initial costs will be recouped after 2 projects. </a:t>
            </a:r>
          </a:p>
          <a:p>
            <a:endParaRPr lang="en-US" sz="1485" i="1" dirty="0"/>
          </a:p>
          <a:p>
            <a:endParaRPr lang="en-US" sz="1485" dirty="0"/>
          </a:p>
        </p:txBody>
      </p:sp>
      <p:sp>
        <p:nvSpPr>
          <p:cNvPr id="3" name="TextBox 2">
            <a:extLst>
              <a:ext uri="{FF2B5EF4-FFF2-40B4-BE49-F238E27FC236}">
                <a16:creationId xmlns:a16="http://schemas.microsoft.com/office/drawing/2014/main" id="{6FEE0A85-E497-462F-B3FF-D0FD8F5619B3}"/>
              </a:ext>
            </a:extLst>
          </p:cNvPr>
          <p:cNvSpPr txBox="1"/>
          <p:nvPr/>
        </p:nvSpPr>
        <p:spPr>
          <a:xfrm>
            <a:off x="5298104" y="4341805"/>
            <a:ext cx="3280336" cy="1463478"/>
          </a:xfrm>
          <a:prstGeom prst="rect">
            <a:avLst/>
          </a:prstGeom>
          <a:noFill/>
        </p:spPr>
        <p:txBody>
          <a:bodyPr wrap="square" rtlCol="0">
            <a:spAutoFit/>
          </a:bodyPr>
          <a:lstStyle/>
          <a:p>
            <a:r>
              <a:rPr lang="en-US" sz="1485" dirty="0"/>
              <a:t>By comparison, an </a:t>
            </a:r>
            <a:r>
              <a:rPr lang="en-US" sz="1485" dirty="0" err="1"/>
              <a:t>InsiteVR</a:t>
            </a:r>
            <a:r>
              <a:rPr lang="en-US" sz="1485" dirty="0"/>
              <a:t> license is $1,200/</a:t>
            </a:r>
            <a:r>
              <a:rPr lang="en-US" sz="1485" dirty="0" err="1"/>
              <a:t>yr</a:t>
            </a:r>
            <a:r>
              <a:rPr lang="en-US" sz="1485" dirty="0"/>
              <a:t> for one project with support</a:t>
            </a:r>
          </a:p>
          <a:p>
            <a:endParaRPr lang="en-US" sz="1485" dirty="0"/>
          </a:p>
          <a:p>
            <a:r>
              <a:rPr lang="en-US" sz="1485" dirty="0"/>
              <a:t>VDC firms (Virtual Design and Construction) have large overhead and billable rates over $100/</a:t>
            </a:r>
            <a:r>
              <a:rPr lang="en-US" sz="1485" dirty="0" err="1"/>
              <a:t>hr</a:t>
            </a:r>
            <a:endParaRPr lang="en-US" sz="1485" dirty="0"/>
          </a:p>
        </p:txBody>
      </p:sp>
      <p:sp>
        <p:nvSpPr>
          <p:cNvPr id="8" name="Rectangle 7">
            <a:extLst>
              <a:ext uri="{FF2B5EF4-FFF2-40B4-BE49-F238E27FC236}">
                <a16:creationId xmlns:a16="http://schemas.microsoft.com/office/drawing/2014/main" id="{667289E2-1AAC-42AD-812E-23C5D4B65725}"/>
              </a:ext>
            </a:extLst>
          </p:cNvPr>
          <p:cNvSpPr/>
          <p:nvPr/>
        </p:nvSpPr>
        <p:spPr>
          <a:xfrm>
            <a:off x="5210902" y="4293363"/>
            <a:ext cx="3367536" cy="1582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Tree>
    <p:extLst>
      <p:ext uri="{BB962C8B-B14F-4D97-AF65-F5344CB8AC3E}">
        <p14:creationId xmlns:p14="http://schemas.microsoft.com/office/powerpoint/2010/main" val="229683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E2DD-8268-4C29-93C8-E87D45B5E11B}"/>
              </a:ext>
            </a:extLst>
          </p:cNvPr>
          <p:cNvSpPr>
            <a:spLocks noGrp="1"/>
          </p:cNvSpPr>
          <p:nvPr>
            <p:ph type="title"/>
          </p:nvPr>
        </p:nvSpPr>
        <p:spPr/>
        <p:txBody>
          <a:bodyPr/>
          <a:lstStyle/>
          <a:p>
            <a:r>
              <a:rPr lang="en-US" dirty="0"/>
              <a:t>Business Proposition</a:t>
            </a:r>
          </a:p>
        </p:txBody>
      </p:sp>
      <p:sp>
        <p:nvSpPr>
          <p:cNvPr id="3" name="Content Placeholder 2">
            <a:extLst>
              <a:ext uri="{FF2B5EF4-FFF2-40B4-BE49-F238E27FC236}">
                <a16:creationId xmlns:a16="http://schemas.microsoft.com/office/drawing/2014/main" id="{01907A3C-1D67-4B75-875D-36DCF81CB2A9}"/>
              </a:ext>
            </a:extLst>
          </p:cNvPr>
          <p:cNvSpPr>
            <a:spLocks noGrp="1"/>
          </p:cNvSpPr>
          <p:nvPr>
            <p:ph idx="1"/>
          </p:nvPr>
        </p:nvSpPr>
        <p:spPr/>
        <p:txBody>
          <a:bodyPr>
            <a:normAutofit fontScale="92500" lnSpcReduction="20000"/>
          </a:bodyPr>
          <a:lstStyle/>
          <a:p>
            <a:r>
              <a:rPr lang="en-US" dirty="0"/>
              <a:t>As the AEC (Architecture, Engineering and Construction) industries embrace modeling technology, building and equipment information is readily available which will narrow the gap between the Owner and the design team.</a:t>
            </a:r>
          </a:p>
          <a:p>
            <a:r>
              <a:rPr lang="en-US" dirty="0"/>
              <a:t>The early adopters of VR have made investments to tackle challenging clash detection and constructability issues, which also keeps out competition. Design teams are focused on details and VR is an unnecessary distraction for experienced designers.</a:t>
            </a:r>
          </a:p>
          <a:p>
            <a:r>
              <a:rPr lang="en-US" dirty="0"/>
              <a:t>The building owner is entitled to information contained in their building model. Both the design team and the owner will benefit from an immersive walkthrough, without interrupting their internal processes. </a:t>
            </a:r>
          </a:p>
          <a:p>
            <a:r>
              <a:rPr lang="en-US" dirty="0"/>
              <a:t>Governed by the boundaries of experience and capability, low cost is our main selling point. The process is streamlined over time to increase offerings to the client. </a:t>
            </a:r>
          </a:p>
        </p:txBody>
      </p:sp>
    </p:spTree>
    <p:extLst>
      <p:ext uri="{BB962C8B-B14F-4D97-AF65-F5344CB8AC3E}">
        <p14:creationId xmlns:p14="http://schemas.microsoft.com/office/powerpoint/2010/main" val="20896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2050" name="Picture 2" descr="main_logo_large">
            <a:extLst>
              <a:ext uri="{FF2B5EF4-FFF2-40B4-BE49-F238E27FC236}">
                <a16:creationId xmlns:a16="http://schemas.microsoft.com/office/drawing/2014/main" id="{EACB0E89-6B4D-47B3-9031-5B7B83A703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477" y="2141234"/>
            <a:ext cx="2085023" cy="2269688"/>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descr="QRcode_Impulse">
            <a:extLst>
              <a:ext uri="{FF2B5EF4-FFF2-40B4-BE49-F238E27FC236}">
                <a16:creationId xmlns:a16="http://schemas.microsoft.com/office/drawing/2014/main" id="{D36B92C6-9423-42D7-A4D7-6B83930CB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235" y="4578752"/>
            <a:ext cx="1369933" cy="1369933"/>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A282EAAF-6E1F-4D45-B362-203CB5C17889}"/>
              </a:ext>
            </a:extLst>
          </p:cNvPr>
          <p:cNvSpPr txBox="1">
            <a:spLocks noChangeArrowheads="1"/>
          </p:cNvSpPr>
          <p:nvPr/>
        </p:nvSpPr>
        <p:spPr bwMode="auto">
          <a:xfrm>
            <a:off x="6293973" y="2340073"/>
            <a:ext cx="1910834" cy="1872008"/>
          </a:xfrm>
          <a:prstGeom prst="rect">
            <a:avLst/>
          </a:prstGeom>
          <a:solidFill>
            <a:srgbClr val="FFFFFF">
              <a:alpha val="60001"/>
            </a:srgbClr>
          </a:solidFill>
          <a:ln w="31750" algn="ctr">
            <a:solidFill>
              <a:srgbClr val="000000">
                <a:alpha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0175" tIns="30175" rIns="30175" bIns="30175" numCol="1" anchor="t" anchorCtr="0" compatLnSpc="1">
            <a:prstTxWarp prst="textNoShape">
              <a:avLst/>
            </a:prstTxWarp>
          </a:bodyPr>
          <a:lstStyle/>
          <a:p>
            <a:pPr eaLnBrk="0" fontAlgn="base" hangingPunct="0">
              <a:spcBef>
                <a:spcPct val="0"/>
              </a:spcBef>
              <a:spcAft>
                <a:spcPct val="0"/>
              </a:spcAft>
            </a:pPr>
            <a:r>
              <a:rPr lang="en-US" altLang="en-US" sz="825" u="sng" dirty="0">
                <a:solidFill>
                  <a:srgbClr val="000000"/>
                </a:solidFill>
                <a:latin typeface="Calibri" panose="020F0502020204030204" pitchFamily="34" charset="0"/>
              </a:rPr>
              <a:t>What’s with the name?</a:t>
            </a:r>
          </a:p>
          <a:p>
            <a:pPr algn="ctr" eaLnBrk="0" fontAlgn="base" hangingPunct="0">
              <a:spcBef>
                <a:spcPct val="0"/>
              </a:spcBef>
              <a:spcAft>
                <a:spcPct val="0"/>
              </a:spcAft>
            </a:pPr>
            <a:r>
              <a:rPr lang="en-US" altLang="en-US" sz="825" dirty="0">
                <a:solidFill>
                  <a:srgbClr val="000000"/>
                </a:solidFill>
                <a:latin typeface="Calibri" panose="020F0502020204030204" pitchFamily="34" charset="0"/>
              </a:rPr>
              <a:t>The purpose of Impulse Control is to    develop a realistic structural response model for video games. The Impulse    represents a seismic wave, and Control is the desired behavior of the structure, like in a base-isolated building for example. In the 2D game, I am striving to help younger people identify with a personality type. If you are working on a game or other     project that needs a building model, I can help! If you or someone you know creates buildings in video games, I’d like to hear how it’s done!</a:t>
            </a:r>
            <a:endParaRPr lang="en-US" altLang="en-US" sz="1485" dirty="0">
              <a:latin typeface="Arial" panose="020B0604020202020204" pitchFamily="34" charset="0"/>
            </a:endParaRPr>
          </a:p>
        </p:txBody>
      </p:sp>
      <p:pic>
        <p:nvPicPr>
          <p:cNvPr id="2053" name="Picture 5" descr="Logo_PiXYZ-Software-Black">
            <a:extLst>
              <a:ext uri="{FF2B5EF4-FFF2-40B4-BE49-F238E27FC236}">
                <a16:creationId xmlns:a16="http://schemas.microsoft.com/office/drawing/2014/main" id="{4162544C-08F3-4A62-9E3B-5889021E36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4012" y="5388603"/>
            <a:ext cx="1723549" cy="454462"/>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4" name="Picture 6" descr="revit-header-1024x294">
            <a:extLst>
              <a:ext uri="{FF2B5EF4-FFF2-40B4-BE49-F238E27FC236}">
                <a16:creationId xmlns:a16="http://schemas.microsoft.com/office/drawing/2014/main" id="{57D58A30-B963-45C5-850E-EADF796C9B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3500" y="4522244"/>
            <a:ext cx="2184559" cy="627340"/>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descr="1280px-Unity_Technologies_logo">
            <a:extLst>
              <a:ext uri="{FF2B5EF4-FFF2-40B4-BE49-F238E27FC236}">
                <a16:creationId xmlns:a16="http://schemas.microsoft.com/office/drawing/2014/main" id="{F78AE33D-30FE-4A8E-8022-54919B7BBA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3510" y="4619161"/>
            <a:ext cx="1596509" cy="580191"/>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6" name="Picture 8" descr="bimobject">
            <a:extLst>
              <a:ext uri="{FF2B5EF4-FFF2-40B4-BE49-F238E27FC236}">
                <a16:creationId xmlns:a16="http://schemas.microsoft.com/office/drawing/2014/main" id="{590D82C2-9AD5-4651-A7CF-BA286C48C0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170" y="5388601"/>
            <a:ext cx="2032635" cy="354925"/>
          </a:xfrm>
          <a:prstGeom prst="rect">
            <a:avLst/>
          </a:prstGeom>
          <a:noFill/>
          <a:ln>
            <a:noFill/>
          </a:ln>
          <a:effectLst/>
          <a:extLst>
            <a:ext uri="{909E8E84-426E-40DD-AFC4-6F175D3DCCD1}">
              <a14:hiddenFill xmlns:a14="http://schemas.microsoft.com/office/drawing/2010/main">
                <a:solidFill>
                  <a:srgbClr val="69676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9">
            <a:extLst>
              <a:ext uri="{FF2B5EF4-FFF2-40B4-BE49-F238E27FC236}">
                <a16:creationId xmlns:a16="http://schemas.microsoft.com/office/drawing/2014/main" id="{370117F8-E1D1-4253-9D73-7A0B0A47DE61}"/>
              </a:ext>
            </a:extLst>
          </p:cNvPr>
          <p:cNvSpPr txBox="1">
            <a:spLocks noChangeArrowheads="1"/>
          </p:cNvSpPr>
          <p:nvPr/>
        </p:nvSpPr>
        <p:spPr bwMode="auto">
          <a:xfrm>
            <a:off x="1680031" y="2233305"/>
            <a:ext cx="1809988" cy="1539339"/>
          </a:xfrm>
          <a:prstGeom prst="rect">
            <a:avLst/>
          </a:prstGeom>
          <a:solidFill>
            <a:srgbClr val="FFFFFF">
              <a:alpha val="60001"/>
            </a:srgbClr>
          </a:solidFill>
          <a:ln w="31750" algn="ctr">
            <a:solidFill>
              <a:srgbClr val="000000">
                <a:alpha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0175" tIns="30175" rIns="30175" bIns="30175" numCol="1" anchor="t" anchorCtr="0" compatLnSpc="1">
            <a:prstTxWarp prst="textNoShape">
              <a:avLst/>
            </a:prstTxWarp>
          </a:bodyPr>
          <a:lstStyle/>
          <a:p>
            <a:pPr eaLnBrk="0" fontAlgn="base" hangingPunct="0">
              <a:spcBef>
                <a:spcPct val="0"/>
              </a:spcBef>
              <a:spcAft>
                <a:spcPct val="0"/>
              </a:spcAft>
            </a:pPr>
            <a:r>
              <a:rPr lang="en-US" altLang="en-US" sz="825" u="sng" dirty="0">
                <a:solidFill>
                  <a:srgbClr val="000000"/>
                </a:solidFill>
                <a:latin typeface="Calibri" panose="020F0502020204030204" pitchFamily="34" charset="0"/>
              </a:rPr>
              <a:t>What is this project?</a:t>
            </a:r>
          </a:p>
          <a:p>
            <a:pPr algn="ctr" eaLnBrk="0" fontAlgn="base" hangingPunct="0">
              <a:spcBef>
                <a:spcPct val="0"/>
              </a:spcBef>
              <a:spcAft>
                <a:spcPct val="0"/>
              </a:spcAft>
            </a:pPr>
            <a:r>
              <a:rPr lang="en-US" altLang="en-US" sz="825" dirty="0">
                <a:solidFill>
                  <a:srgbClr val="000000"/>
                </a:solidFill>
                <a:latin typeface="Calibri" panose="020F0502020204030204" pitchFamily="34" charset="0"/>
              </a:rPr>
              <a:t>The Revit file for the University building was originally created by my classmates and me in a team project in 2015. I   received a VR headset courtesy of    Microsoft at the Unity event in DTLA last year. The Revit to </a:t>
            </a:r>
            <a:r>
              <a:rPr lang="en-US" altLang="en-US" sz="825" dirty="0" err="1">
                <a:solidFill>
                  <a:srgbClr val="000000"/>
                </a:solidFill>
                <a:latin typeface="Calibri" panose="020F0502020204030204" pitchFamily="34" charset="0"/>
              </a:rPr>
              <a:t>PiXYZ</a:t>
            </a:r>
            <a:r>
              <a:rPr lang="en-US" altLang="en-US" sz="825" dirty="0">
                <a:solidFill>
                  <a:srgbClr val="000000"/>
                </a:solidFill>
                <a:latin typeface="Calibri" panose="020F0502020204030204" pitchFamily="34" charset="0"/>
              </a:rPr>
              <a:t> workflow was also used to create a VR walkthrough for a Research project and work assignment. The technology is used by Architects and Engineers in construction.</a:t>
            </a:r>
          </a:p>
          <a:p>
            <a:pPr eaLnBrk="0" fontAlgn="base" hangingPunct="0">
              <a:spcBef>
                <a:spcPct val="0"/>
              </a:spcBef>
              <a:spcAft>
                <a:spcPct val="0"/>
              </a:spcAft>
            </a:pPr>
            <a:endParaRPr lang="en-US" altLang="en-US" sz="1485" dirty="0">
              <a:latin typeface="Arial" panose="020B0604020202020204" pitchFamily="34" charset="0"/>
            </a:endParaRPr>
          </a:p>
        </p:txBody>
      </p:sp>
      <p:sp>
        <p:nvSpPr>
          <p:cNvPr id="7" name="Text Box 10">
            <a:extLst>
              <a:ext uri="{FF2B5EF4-FFF2-40B4-BE49-F238E27FC236}">
                <a16:creationId xmlns:a16="http://schemas.microsoft.com/office/drawing/2014/main" id="{98270D59-68CD-4C21-A513-86FBFA7DB2BC}"/>
              </a:ext>
            </a:extLst>
          </p:cNvPr>
          <p:cNvSpPr txBox="1">
            <a:spLocks noChangeArrowheads="1"/>
          </p:cNvSpPr>
          <p:nvPr/>
        </p:nvSpPr>
        <p:spPr bwMode="auto">
          <a:xfrm>
            <a:off x="1680031" y="3937209"/>
            <a:ext cx="1809988" cy="513397"/>
          </a:xfrm>
          <a:prstGeom prst="rect">
            <a:avLst/>
          </a:prstGeom>
          <a:solidFill>
            <a:srgbClr val="FFFFFF">
              <a:alpha val="60001"/>
            </a:srgbClr>
          </a:solidFill>
          <a:ln w="31750" algn="ctr">
            <a:solidFill>
              <a:srgbClr val="000000">
                <a:alpha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0175" tIns="30175" rIns="30175" bIns="30175" numCol="1" anchor="t" anchorCtr="0" compatLnSpc="1">
            <a:prstTxWarp prst="textNoShape">
              <a:avLst/>
            </a:prstTxWarp>
          </a:bodyPr>
          <a:lstStyle/>
          <a:p>
            <a:pPr algn="ctr" eaLnBrk="0" fontAlgn="base" hangingPunct="0">
              <a:spcBef>
                <a:spcPct val="0"/>
              </a:spcBef>
              <a:spcAft>
                <a:spcPct val="0"/>
              </a:spcAft>
            </a:pPr>
            <a:r>
              <a:rPr lang="en-US" altLang="en-US" sz="743" dirty="0">
                <a:solidFill>
                  <a:srgbClr val="000000"/>
                </a:solidFill>
                <a:latin typeface="Calibri" panose="020F0502020204030204" pitchFamily="34" charset="0"/>
              </a:rPr>
              <a:t>Twitter: @_</a:t>
            </a:r>
            <a:r>
              <a:rPr lang="en-US" altLang="en-US" sz="743" dirty="0" err="1">
                <a:solidFill>
                  <a:srgbClr val="000000"/>
                </a:solidFill>
                <a:latin typeface="Calibri" panose="020F0502020204030204" pitchFamily="34" charset="0"/>
              </a:rPr>
              <a:t>ImpulseCtrl</a:t>
            </a:r>
            <a:r>
              <a:rPr lang="en-US" altLang="en-US" sz="743" dirty="0">
                <a:solidFill>
                  <a:srgbClr val="000000"/>
                </a:solidFill>
                <a:latin typeface="Calibri" panose="020F0502020204030204" pitchFamily="34" charset="0"/>
              </a:rPr>
              <a:t> </a:t>
            </a:r>
          </a:p>
          <a:p>
            <a:pPr algn="ctr" eaLnBrk="0" fontAlgn="base" hangingPunct="0">
              <a:spcBef>
                <a:spcPct val="0"/>
              </a:spcBef>
              <a:spcAft>
                <a:spcPct val="0"/>
              </a:spcAft>
            </a:pPr>
            <a:r>
              <a:rPr lang="en-US" altLang="en-US" sz="743" dirty="0">
                <a:solidFill>
                  <a:srgbClr val="000000"/>
                </a:solidFill>
                <a:latin typeface="Calibri" panose="020F0502020204030204" pitchFamily="34" charset="0"/>
              </a:rPr>
              <a:t>E-mail: admin@impulsectrl.com</a:t>
            </a:r>
          </a:p>
          <a:p>
            <a:pPr algn="ctr" eaLnBrk="0" fontAlgn="base" hangingPunct="0">
              <a:spcBef>
                <a:spcPct val="0"/>
              </a:spcBef>
              <a:spcAft>
                <a:spcPct val="0"/>
              </a:spcAft>
            </a:pPr>
            <a:r>
              <a:rPr lang="en-US" altLang="en-US" sz="743" dirty="0">
                <a:solidFill>
                  <a:srgbClr val="000000"/>
                </a:solidFill>
                <a:latin typeface="Calibri" panose="020F0502020204030204" pitchFamily="34" charset="0"/>
              </a:rPr>
              <a:t>Website: www.impulsectrl.com/play</a:t>
            </a:r>
            <a:endParaRPr lang="en-US" altLang="en-US" sz="1485" dirty="0">
              <a:latin typeface="Arial" panose="020B0604020202020204" pitchFamily="34" charset="0"/>
            </a:endParaRPr>
          </a:p>
        </p:txBody>
      </p:sp>
    </p:spTree>
    <p:extLst>
      <p:ext uri="{BB962C8B-B14F-4D97-AF65-F5344CB8AC3E}">
        <p14:creationId xmlns:p14="http://schemas.microsoft.com/office/powerpoint/2010/main" val="70103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Purpose/Potential Uses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40738" y="3075911"/>
            <a:ext cx="4143851" cy="2153385"/>
          </a:xfrm>
        </p:spPr>
      </p:pic>
      <p:sp>
        <p:nvSpPr>
          <p:cNvPr id="5" name="TextBox 4"/>
          <p:cNvSpPr txBox="1"/>
          <p:nvPr/>
        </p:nvSpPr>
        <p:spPr>
          <a:xfrm>
            <a:off x="691515" y="2895721"/>
            <a:ext cx="4337685" cy="2529923"/>
          </a:xfrm>
          <a:prstGeom prst="rect">
            <a:avLst/>
          </a:prstGeom>
          <a:noFill/>
        </p:spPr>
        <p:txBody>
          <a:bodyPr wrap="square" rtlCol="0">
            <a:spAutoFit/>
          </a:bodyPr>
          <a:lstStyle/>
          <a:p>
            <a:pPr marL="235744" indent="-235744">
              <a:buFont typeface="Arial" panose="020B0604020202020204" pitchFamily="34" charset="0"/>
              <a:buChar char="•"/>
            </a:pPr>
            <a:r>
              <a:rPr lang="en-US" sz="1980" dirty="0"/>
              <a:t>Introduce methods used to create Virtual Reality (VR) buildings</a:t>
            </a:r>
          </a:p>
          <a:p>
            <a:pPr marL="235744" indent="-235744">
              <a:buFont typeface="Arial" panose="020B0604020202020204" pitchFamily="34" charset="0"/>
              <a:buChar char="•"/>
            </a:pPr>
            <a:endParaRPr lang="en-US" sz="1980" dirty="0"/>
          </a:p>
          <a:p>
            <a:pPr marL="235744" indent="-235744">
              <a:buFont typeface="Arial" panose="020B0604020202020204" pitchFamily="34" charset="0"/>
              <a:buChar char="•"/>
            </a:pPr>
            <a:r>
              <a:rPr lang="en-US" sz="1980" dirty="0"/>
              <a:t>Describe steps for converting Revit models to VR</a:t>
            </a:r>
          </a:p>
          <a:p>
            <a:pPr marL="235744" indent="-235744">
              <a:buFont typeface="Arial" panose="020B0604020202020204" pitchFamily="34" charset="0"/>
              <a:buChar char="•"/>
            </a:pPr>
            <a:endParaRPr lang="en-US" sz="1980" dirty="0"/>
          </a:p>
          <a:p>
            <a:pPr marL="235744" indent="-235744">
              <a:buFont typeface="Arial" panose="020B0604020202020204" pitchFamily="34" charset="0"/>
              <a:buChar char="•"/>
            </a:pPr>
            <a:r>
              <a:rPr lang="en-US" sz="1980" dirty="0"/>
              <a:t>Review the potential costs for hardware and software</a:t>
            </a:r>
          </a:p>
        </p:txBody>
      </p:sp>
    </p:spTree>
    <p:extLst>
      <p:ext uri="{BB962C8B-B14F-4D97-AF65-F5344CB8AC3E}">
        <p14:creationId xmlns:p14="http://schemas.microsoft.com/office/powerpoint/2010/main" val="33533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presence?</a:t>
            </a:r>
          </a:p>
        </p:txBody>
      </p:sp>
      <p:sp>
        <p:nvSpPr>
          <p:cNvPr id="3" name="Content Placeholder 2"/>
          <p:cNvSpPr>
            <a:spLocks noGrp="1"/>
          </p:cNvSpPr>
          <p:nvPr>
            <p:ph idx="1"/>
          </p:nvPr>
        </p:nvSpPr>
        <p:spPr/>
        <p:txBody>
          <a:bodyPr>
            <a:normAutofit/>
          </a:bodyPr>
          <a:lstStyle/>
          <a:p>
            <a:r>
              <a:rPr lang="en-US" sz="1980" dirty="0"/>
              <a:t>Gives users a sense of scale, depth and spatial awareness that simply cannot be matched by a rendering, walkthrough or physical scale model. </a:t>
            </a:r>
          </a:p>
          <a:p>
            <a:r>
              <a:rPr lang="en-US" sz="1980" dirty="0"/>
              <a:t>Users have the freedom to explore a building at their own pace, to understand how it will feel and function. Walking across rooms, teleporting through doors, peering around corners.</a:t>
            </a:r>
          </a:p>
          <a:p>
            <a:r>
              <a:rPr lang="en-US" sz="1980" dirty="0"/>
              <a:t>“Impulse Control” has used the following workflow to create presence on 3 different building projects.</a:t>
            </a:r>
          </a:p>
        </p:txBody>
      </p:sp>
    </p:spTree>
    <p:extLst>
      <p:ext uri="{BB962C8B-B14F-4D97-AF65-F5344CB8AC3E}">
        <p14:creationId xmlns:p14="http://schemas.microsoft.com/office/powerpoint/2010/main" val="153602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Autodesk Revit</a:t>
            </a:r>
          </a:p>
        </p:txBody>
      </p:sp>
      <p:pic>
        <p:nvPicPr>
          <p:cNvPr id="5" name="Picture 4">
            <a:extLst>
              <a:ext uri="{FF2B5EF4-FFF2-40B4-BE49-F238E27FC236}">
                <a16:creationId xmlns:a16="http://schemas.microsoft.com/office/drawing/2014/main" id="{D5917490-B362-4A82-BA50-71956E464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307" y="3754186"/>
            <a:ext cx="4785759" cy="2648246"/>
          </a:xfrm>
          <a:prstGeom prst="rect">
            <a:avLst/>
          </a:prstGeom>
        </p:spPr>
      </p:pic>
      <p:pic>
        <p:nvPicPr>
          <p:cNvPr id="7" name="Picture 6">
            <a:extLst>
              <a:ext uri="{FF2B5EF4-FFF2-40B4-BE49-F238E27FC236}">
                <a16:creationId xmlns:a16="http://schemas.microsoft.com/office/drawing/2014/main" id="{2529F79C-C826-44AA-8582-3735FDCFBD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3571" y="3869763"/>
            <a:ext cx="4083540" cy="2417096"/>
          </a:xfrm>
          <a:prstGeom prst="rect">
            <a:avLst/>
          </a:prstGeom>
        </p:spPr>
      </p:pic>
      <p:sp>
        <p:nvSpPr>
          <p:cNvPr id="8" name="TextBox 7">
            <a:extLst>
              <a:ext uri="{FF2B5EF4-FFF2-40B4-BE49-F238E27FC236}">
                <a16:creationId xmlns:a16="http://schemas.microsoft.com/office/drawing/2014/main" id="{E46B4C59-4959-423E-B089-C42DD90AC96A}"/>
              </a:ext>
            </a:extLst>
          </p:cNvPr>
          <p:cNvSpPr txBox="1"/>
          <p:nvPr/>
        </p:nvSpPr>
        <p:spPr>
          <a:xfrm>
            <a:off x="764325" y="2235994"/>
            <a:ext cx="9012788" cy="1311128"/>
          </a:xfrm>
          <a:prstGeom prst="rect">
            <a:avLst/>
          </a:prstGeom>
          <a:noFill/>
        </p:spPr>
        <p:txBody>
          <a:bodyPr wrap="square" rtlCol="0">
            <a:spAutoFit/>
          </a:bodyPr>
          <a:lstStyle/>
          <a:p>
            <a:r>
              <a:rPr lang="en-US" sz="1980" dirty="0"/>
              <a:t>Autodesk Revit is Building Information Modeling (BIM) software for Microsoft Windows, which allows the user to design with parametric modeling and drafting elements. It is used by Architectural and Structural teams to produce design and construction documentation for building structures. </a:t>
            </a:r>
          </a:p>
        </p:txBody>
      </p:sp>
    </p:spTree>
    <p:extLst>
      <p:ext uri="{BB962C8B-B14F-4D97-AF65-F5344CB8AC3E}">
        <p14:creationId xmlns:p14="http://schemas.microsoft.com/office/powerpoint/2010/main" val="24543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99" y="339554"/>
            <a:ext cx="4338902" cy="940356"/>
          </a:xfrm>
        </p:spPr>
        <p:txBody>
          <a:bodyPr>
            <a:normAutofit fontScale="90000"/>
          </a:bodyPr>
          <a:lstStyle/>
          <a:p>
            <a:r>
              <a:rPr lang="en-US" dirty="0"/>
              <a:t>Market Research:</a:t>
            </a:r>
            <a:br>
              <a:rPr lang="en-US" dirty="0"/>
            </a:br>
            <a:r>
              <a:rPr lang="en-US" b="1" dirty="0" err="1"/>
              <a:t>InsiteVR</a:t>
            </a:r>
            <a:endParaRPr lang="en-US" dirty="0"/>
          </a:p>
        </p:txBody>
      </p:sp>
      <p:sp>
        <p:nvSpPr>
          <p:cNvPr id="3" name="Content Placeholder 2"/>
          <p:cNvSpPr>
            <a:spLocks noGrp="1"/>
          </p:cNvSpPr>
          <p:nvPr>
            <p:ph idx="1"/>
          </p:nvPr>
        </p:nvSpPr>
        <p:spPr>
          <a:xfrm>
            <a:off x="691516" y="2563416"/>
            <a:ext cx="5124069" cy="3589854"/>
          </a:xfrm>
        </p:spPr>
        <p:txBody>
          <a:bodyPr>
            <a:normAutofit lnSpcReduction="10000"/>
          </a:bodyPr>
          <a:lstStyle/>
          <a:p>
            <a:r>
              <a:rPr lang="en-US" sz="1980" dirty="0"/>
              <a:t>Pros</a:t>
            </a:r>
          </a:p>
          <a:p>
            <a:pPr marL="0" indent="0">
              <a:buNone/>
            </a:pPr>
            <a:r>
              <a:rPr lang="en-US" sz="1980" dirty="0"/>
              <a:t>Fast immersion into virtual environment </a:t>
            </a:r>
          </a:p>
          <a:p>
            <a:pPr marL="0" indent="0">
              <a:buNone/>
            </a:pPr>
            <a:r>
              <a:rPr lang="en-US" sz="1980" dirty="0"/>
              <a:t>Doesn’t require a powerful PC (wireless headset)</a:t>
            </a:r>
          </a:p>
          <a:p>
            <a:pPr marL="0" indent="0">
              <a:buNone/>
            </a:pPr>
            <a:r>
              <a:rPr lang="en-US" sz="1980" dirty="0"/>
              <a:t>Built-in team meeting capability (collaboration)</a:t>
            </a:r>
          </a:p>
          <a:p>
            <a:pPr marL="0" indent="0">
              <a:buNone/>
            </a:pPr>
            <a:r>
              <a:rPr lang="en-US" sz="1980" dirty="0"/>
              <a:t>Useful in the field for contractors</a:t>
            </a:r>
          </a:p>
          <a:p>
            <a:r>
              <a:rPr lang="en-US" sz="1980" dirty="0"/>
              <a:t>Cons</a:t>
            </a:r>
          </a:p>
          <a:p>
            <a:pPr marL="0" indent="0">
              <a:buNone/>
            </a:pPr>
            <a:r>
              <a:rPr lang="en-US" sz="1980" dirty="0"/>
              <a:t>Modifications made in native software (Revit)</a:t>
            </a:r>
          </a:p>
          <a:p>
            <a:pPr marL="0" indent="0">
              <a:buNone/>
            </a:pPr>
            <a:r>
              <a:rPr lang="en-US" sz="1980" dirty="0"/>
              <a:t>Limited interactivity with equipment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919" y="1279910"/>
            <a:ext cx="3444966" cy="11721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996" y="2832082"/>
            <a:ext cx="3412891" cy="3052524"/>
          </a:xfrm>
          <a:prstGeom prst="rect">
            <a:avLst/>
          </a:prstGeom>
        </p:spPr>
      </p:pic>
    </p:spTree>
    <p:extLst>
      <p:ext uri="{BB962C8B-B14F-4D97-AF65-F5344CB8AC3E}">
        <p14:creationId xmlns:p14="http://schemas.microsoft.com/office/powerpoint/2010/main" val="397387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Research:</a:t>
            </a:r>
            <a:br>
              <a:rPr lang="en-US" dirty="0"/>
            </a:br>
            <a:r>
              <a:rPr lang="en-US" b="1" dirty="0"/>
              <a:t>Prospect</a:t>
            </a:r>
            <a:endParaRPr lang="en-US" dirty="0"/>
          </a:p>
        </p:txBody>
      </p:sp>
      <p:sp>
        <p:nvSpPr>
          <p:cNvPr id="3" name="Content Placeholder 2"/>
          <p:cNvSpPr>
            <a:spLocks noGrp="1"/>
          </p:cNvSpPr>
          <p:nvPr>
            <p:ph idx="1"/>
          </p:nvPr>
        </p:nvSpPr>
        <p:spPr/>
        <p:txBody>
          <a:bodyPr>
            <a:normAutofit/>
          </a:bodyPr>
          <a:lstStyle/>
          <a:p>
            <a:r>
              <a:rPr lang="en-US" sz="1980" dirty="0"/>
              <a:t>Pros</a:t>
            </a:r>
          </a:p>
          <a:p>
            <a:pPr marL="0" indent="0">
              <a:buNone/>
            </a:pPr>
            <a:r>
              <a:rPr lang="en-US" sz="1980" dirty="0"/>
              <a:t>30 seconds or less conversion to VR</a:t>
            </a:r>
          </a:p>
          <a:p>
            <a:pPr marL="0" indent="0">
              <a:buNone/>
            </a:pPr>
            <a:r>
              <a:rPr lang="en-US" sz="1980" dirty="0"/>
              <a:t>Collaborative design review feature</a:t>
            </a:r>
          </a:p>
          <a:p>
            <a:pPr marL="0" indent="0">
              <a:buNone/>
            </a:pPr>
            <a:endParaRPr lang="en-US" sz="1980" dirty="0"/>
          </a:p>
          <a:p>
            <a:r>
              <a:rPr lang="en-US" sz="1980" dirty="0"/>
              <a:t>Cons</a:t>
            </a:r>
          </a:p>
          <a:p>
            <a:pPr marL="0" indent="0">
              <a:buNone/>
            </a:pPr>
            <a:r>
              <a:rPr lang="en-US" sz="1980" dirty="0"/>
              <a:t>Requires a powerful computer</a:t>
            </a:r>
          </a:p>
          <a:p>
            <a:pPr marL="0" indent="0">
              <a:buNone/>
            </a:pPr>
            <a:r>
              <a:rPr lang="en-US" sz="1980" dirty="0"/>
              <a:t>Does not allow for object interaction</a:t>
            </a:r>
          </a:p>
          <a:p>
            <a:pPr marL="0" indent="0">
              <a:buNone/>
            </a:pPr>
            <a:endParaRPr lang="en-US" sz="198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806" y="942178"/>
            <a:ext cx="1768078" cy="17680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762" y="2959251"/>
            <a:ext cx="3270122" cy="3331822"/>
          </a:xfrm>
          <a:prstGeom prst="rect">
            <a:avLst/>
          </a:prstGeom>
        </p:spPr>
      </p:pic>
    </p:spTree>
    <p:extLst>
      <p:ext uri="{BB962C8B-B14F-4D97-AF65-F5344CB8AC3E}">
        <p14:creationId xmlns:p14="http://schemas.microsoft.com/office/powerpoint/2010/main" val="285129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8317" y="4724336"/>
            <a:ext cx="3438848" cy="1176932"/>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022" y="2648474"/>
            <a:ext cx="2357438" cy="1320165"/>
          </a:xfrm>
          <a:prstGeom prst="rect">
            <a:avLst/>
          </a:prstGeom>
        </p:spPr>
      </p:pic>
      <p:sp>
        <p:nvSpPr>
          <p:cNvPr id="3" name="TextBox 2"/>
          <p:cNvSpPr txBox="1"/>
          <p:nvPr/>
        </p:nvSpPr>
        <p:spPr>
          <a:xfrm>
            <a:off x="843534" y="1413893"/>
            <a:ext cx="8462772" cy="650947"/>
          </a:xfrm>
          <a:prstGeom prst="rect">
            <a:avLst/>
          </a:prstGeom>
          <a:noFill/>
        </p:spPr>
        <p:txBody>
          <a:bodyPr wrap="square" rtlCol="0">
            <a:spAutoFit/>
          </a:bodyPr>
          <a:lstStyle/>
          <a:p>
            <a:r>
              <a:rPr lang="en-US" sz="3630" dirty="0"/>
              <a:t>Unity Virtual Reality</a:t>
            </a:r>
          </a:p>
        </p:txBody>
      </p:sp>
      <p:sp>
        <p:nvSpPr>
          <p:cNvPr id="5" name="TextBox 4"/>
          <p:cNvSpPr txBox="1"/>
          <p:nvPr/>
        </p:nvSpPr>
        <p:spPr>
          <a:xfrm>
            <a:off x="843534" y="2225803"/>
            <a:ext cx="8161020" cy="549381"/>
          </a:xfrm>
          <a:prstGeom prst="rect">
            <a:avLst/>
          </a:prstGeom>
          <a:noFill/>
        </p:spPr>
        <p:txBody>
          <a:bodyPr wrap="square" rtlCol="0">
            <a:spAutoFit/>
          </a:bodyPr>
          <a:lstStyle/>
          <a:p>
            <a:r>
              <a:rPr lang="en-US" sz="1485" dirty="0"/>
              <a:t>Unity is a cross-platform game engine that can be used to create 3D, 2D, VR/AR games and simulations</a:t>
            </a:r>
          </a:p>
        </p:txBody>
      </p:sp>
      <p:sp>
        <p:nvSpPr>
          <p:cNvPr id="6" name="TextBox 5"/>
          <p:cNvSpPr txBox="1"/>
          <p:nvPr/>
        </p:nvSpPr>
        <p:spPr>
          <a:xfrm>
            <a:off x="843534" y="4242515"/>
            <a:ext cx="8311896" cy="549381"/>
          </a:xfrm>
          <a:prstGeom prst="rect">
            <a:avLst/>
          </a:prstGeom>
          <a:noFill/>
        </p:spPr>
        <p:txBody>
          <a:bodyPr wrap="square" rtlCol="0">
            <a:spAutoFit/>
          </a:bodyPr>
          <a:lstStyle/>
          <a:p>
            <a:r>
              <a:rPr lang="en-US" sz="1485" dirty="0" err="1"/>
              <a:t>PiXYZ</a:t>
            </a:r>
            <a:r>
              <a:rPr lang="en-US" sz="1485" dirty="0"/>
              <a:t> adds a menu option in the Unity editor that allows you to directly import CAD models into a project </a:t>
            </a:r>
          </a:p>
        </p:txBody>
      </p:sp>
    </p:spTree>
    <p:extLst>
      <p:ext uri="{BB962C8B-B14F-4D97-AF65-F5344CB8AC3E}">
        <p14:creationId xmlns:p14="http://schemas.microsoft.com/office/powerpoint/2010/main" val="57889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Pros/Cons </a:t>
            </a:r>
            <a:r>
              <a:rPr lang="en-US" b="1" dirty="0" err="1"/>
              <a:t>PiXYZ</a:t>
            </a:r>
            <a:r>
              <a:rPr lang="en-US" b="1" dirty="0"/>
              <a:t> </a:t>
            </a:r>
            <a:r>
              <a:rPr lang="en-US" dirty="0"/>
              <a:t>and </a:t>
            </a:r>
            <a:r>
              <a:rPr lang="en-US" b="1" dirty="0"/>
              <a:t>Unity</a:t>
            </a:r>
            <a:r>
              <a:rPr lang="en-US" dirty="0"/>
              <a:t> </a:t>
            </a:r>
            <a:r>
              <a:rPr lang="en-US" b="1" dirty="0"/>
              <a:t>Reflect </a:t>
            </a:r>
            <a:r>
              <a:rPr lang="en-US" dirty="0"/>
              <a:t>(Unity plugins)</a:t>
            </a:r>
          </a:p>
        </p:txBody>
      </p:sp>
      <p:sp>
        <p:nvSpPr>
          <p:cNvPr id="3" name="Content Placeholder 2"/>
          <p:cNvSpPr>
            <a:spLocks noGrp="1"/>
          </p:cNvSpPr>
          <p:nvPr>
            <p:ph idx="1"/>
          </p:nvPr>
        </p:nvSpPr>
        <p:spPr/>
        <p:txBody>
          <a:bodyPr>
            <a:normAutofit/>
          </a:bodyPr>
          <a:lstStyle/>
          <a:p>
            <a:r>
              <a:rPr lang="en-US" sz="1980" dirty="0"/>
              <a:t>Pros</a:t>
            </a:r>
          </a:p>
          <a:p>
            <a:pPr marL="0" indent="0">
              <a:buNone/>
            </a:pPr>
            <a:r>
              <a:rPr lang="en-US" sz="1980" dirty="0"/>
              <a:t>Interactive modeling and flexible programming capabilities</a:t>
            </a:r>
          </a:p>
          <a:p>
            <a:pPr marL="0" indent="0">
              <a:buNone/>
            </a:pPr>
            <a:r>
              <a:rPr lang="en-US" sz="1980" dirty="0"/>
              <a:t>High quality graphics</a:t>
            </a:r>
          </a:p>
          <a:p>
            <a:pPr marL="0" indent="0">
              <a:buNone/>
            </a:pPr>
            <a:endParaRPr lang="en-US" sz="1980" dirty="0"/>
          </a:p>
          <a:p>
            <a:r>
              <a:rPr lang="en-US" sz="1980" dirty="0"/>
              <a:t>Cons</a:t>
            </a:r>
          </a:p>
          <a:p>
            <a:pPr marL="0" indent="0">
              <a:buNone/>
            </a:pPr>
            <a:r>
              <a:rPr lang="en-US" sz="1980" dirty="0"/>
              <a:t>Requires a powerful computer</a:t>
            </a:r>
          </a:p>
          <a:p>
            <a:pPr marL="0" indent="0">
              <a:buNone/>
            </a:pPr>
            <a:r>
              <a:rPr lang="en-US" sz="1980" dirty="0"/>
              <a:t>Limited measurement/markup capabilities at this time</a:t>
            </a:r>
          </a:p>
          <a:p>
            <a:pPr marL="0" indent="0">
              <a:buNone/>
            </a:pPr>
            <a:r>
              <a:rPr lang="en-US" sz="1980" dirty="0"/>
              <a:t>Limited collaboration features</a:t>
            </a:r>
          </a:p>
        </p:txBody>
      </p:sp>
    </p:spTree>
    <p:extLst>
      <p:ext uri="{BB962C8B-B14F-4D97-AF65-F5344CB8AC3E}">
        <p14:creationId xmlns:p14="http://schemas.microsoft.com/office/powerpoint/2010/main" val="135372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E79C-2F79-4D31-AE77-3C8B964E857D}"/>
              </a:ext>
            </a:extLst>
          </p:cNvPr>
          <p:cNvSpPr>
            <a:spLocks noGrp="1"/>
          </p:cNvSpPr>
          <p:nvPr>
            <p:ph type="title"/>
          </p:nvPr>
        </p:nvSpPr>
        <p:spPr/>
        <p:txBody>
          <a:bodyPr/>
          <a:lstStyle/>
          <a:p>
            <a:r>
              <a:rPr lang="en-US" dirty="0"/>
              <a:t>Revit Renders</a:t>
            </a:r>
          </a:p>
        </p:txBody>
      </p:sp>
      <p:pic>
        <p:nvPicPr>
          <p:cNvPr id="5" name="Content Placeholder 4">
            <a:extLst>
              <a:ext uri="{FF2B5EF4-FFF2-40B4-BE49-F238E27FC236}">
                <a16:creationId xmlns:a16="http://schemas.microsoft.com/office/drawing/2014/main" id="{1ADA1E19-A1D4-4479-BFC2-764005E3D97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1515" y="3103568"/>
            <a:ext cx="4168841" cy="2057920"/>
          </a:xfrm>
        </p:spPr>
      </p:pic>
      <p:pic>
        <p:nvPicPr>
          <p:cNvPr id="7" name="Picture 6">
            <a:extLst>
              <a:ext uri="{FF2B5EF4-FFF2-40B4-BE49-F238E27FC236}">
                <a16:creationId xmlns:a16="http://schemas.microsoft.com/office/drawing/2014/main" id="{F3085AB8-EC57-4756-912F-8BA7582F8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044" y="1494737"/>
            <a:ext cx="4168841" cy="2057920"/>
          </a:xfrm>
          <a:prstGeom prst="rect">
            <a:avLst/>
          </a:prstGeom>
        </p:spPr>
      </p:pic>
      <p:pic>
        <p:nvPicPr>
          <p:cNvPr id="9" name="Picture 8">
            <a:extLst>
              <a:ext uri="{FF2B5EF4-FFF2-40B4-BE49-F238E27FC236}">
                <a16:creationId xmlns:a16="http://schemas.microsoft.com/office/drawing/2014/main" id="{777BE2F4-F438-411C-BF70-4386ED7BAC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045" y="4066995"/>
            <a:ext cx="4168842" cy="2057920"/>
          </a:xfrm>
          <a:prstGeom prst="rect">
            <a:avLst/>
          </a:prstGeom>
        </p:spPr>
      </p:pic>
    </p:spTree>
    <p:extLst>
      <p:ext uri="{BB962C8B-B14F-4D97-AF65-F5344CB8AC3E}">
        <p14:creationId xmlns:p14="http://schemas.microsoft.com/office/powerpoint/2010/main" val="2422694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476F58B0839745A998F73087761140" ma:contentTypeVersion="10" ma:contentTypeDescription="Create a new document." ma:contentTypeScope="" ma:versionID="ae87110ee0aba2c1cd92785f9b0addd9">
  <xsd:schema xmlns:xsd="http://www.w3.org/2001/XMLSchema" xmlns:xs="http://www.w3.org/2001/XMLSchema" xmlns:p="http://schemas.microsoft.com/office/2006/metadata/properties" xmlns:ns3="efd62054-8d78-4e71-ba9a-f9489b4536fa" targetNamespace="http://schemas.microsoft.com/office/2006/metadata/properties" ma:root="true" ma:fieldsID="1c1127c46c4df0055f7aad738c1611fb" ns3:_="">
    <xsd:import namespace="efd62054-8d78-4e71-ba9a-f9489b4536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d62054-8d78-4e71-ba9a-f9489b453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58909B-56D9-4535-AA54-625C7B5C2121}">
  <ds:schemaRefs>
    <ds:schemaRef ds:uri="http://schemas.microsoft.com/sharepoint/v3/contenttype/forms"/>
  </ds:schemaRefs>
</ds:datastoreItem>
</file>

<file path=customXml/itemProps2.xml><?xml version="1.0" encoding="utf-8"?>
<ds:datastoreItem xmlns:ds="http://schemas.openxmlformats.org/officeDocument/2006/customXml" ds:itemID="{32B849A6-B6B3-4284-89F2-1F6761684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d62054-8d78-4e71-ba9a-f9489b453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536212-2DC4-4158-BE49-0D1D00DF368E}">
  <ds:schemaRefs>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efd62054-8d78-4e71-ba9a-f9489b4536f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1011</TotalTime>
  <Words>799</Words>
  <Application>Microsoft Office PowerPoint</Application>
  <PresentationFormat>Custom</PresentationFormat>
  <Paragraphs>79</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AIGDT</vt:lpstr>
      <vt:lpstr>Arial</vt:lpstr>
      <vt:lpstr>Calibri</vt:lpstr>
      <vt:lpstr>Calibri Light</vt:lpstr>
      <vt:lpstr>Franklin Gothic Book</vt:lpstr>
      <vt:lpstr>Celestial</vt:lpstr>
      <vt:lpstr>Crop</vt:lpstr>
      <vt:lpstr>VR Conversion Revit to Unity</vt:lpstr>
      <vt:lpstr>Purpose/Potential Uses</vt:lpstr>
      <vt:lpstr>What is presence?</vt:lpstr>
      <vt:lpstr>Autodesk Revit</vt:lpstr>
      <vt:lpstr>Market Research: InsiteVR</vt:lpstr>
      <vt:lpstr>Market Research: Prospect</vt:lpstr>
      <vt:lpstr>PowerPoint Presentation</vt:lpstr>
      <vt:lpstr>Pros/Cons PiXYZ and Unity Reflect (Unity plugins)</vt:lpstr>
      <vt:lpstr>Revit Renders</vt:lpstr>
      <vt:lpstr>Unity Renders</vt:lpstr>
      <vt:lpstr>Expenses and income</vt:lpstr>
      <vt:lpstr>Business Proposition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 Conversion Revit to Unity</dc:title>
  <dc:creator>Bissonnette, Nathan (DG-COM)</dc:creator>
  <cp:lastModifiedBy>Nathan Bissonnette</cp:lastModifiedBy>
  <cp:revision>57</cp:revision>
  <cp:lastPrinted>2020-02-06T04:45:22Z</cp:lastPrinted>
  <dcterms:created xsi:type="dcterms:W3CDTF">2019-10-08T15:28:53Z</dcterms:created>
  <dcterms:modified xsi:type="dcterms:W3CDTF">2020-02-06T04:54:25Z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0x01010019476F58B0839745A998F73087761140</vt:lpwstr>
  </property>
</Properties>
</file>